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8"/>
  </p:notesMasterIdLst>
  <p:sldIdLst>
    <p:sldId id="256" r:id="rId2"/>
    <p:sldId id="510" r:id="rId3"/>
    <p:sldId id="598" r:id="rId4"/>
    <p:sldId id="575" r:id="rId5"/>
    <p:sldId id="584" r:id="rId6"/>
    <p:sldId id="585" r:id="rId7"/>
    <p:sldId id="586" r:id="rId8"/>
    <p:sldId id="587" r:id="rId9"/>
    <p:sldId id="588" r:id="rId10"/>
    <p:sldId id="589" r:id="rId11"/>
    <p:sldId id="590" r:id="rId12"/>
    <p:sldId id="592" r:id="rId13"/>
    <p:sldId id="593" r:id="rId14"/>
    <p:sldId id="530" r:id="rId15"/>
    <p:sldId id="531" r:id="rId16"/>
    <p:sldId id="532" r:id="rId17"/>
    <p:sldId id="591" r:id="rId18"/>
    <p:sldId id="559" r:id="rId19"/>
    <p:sldId id="560" r:id="rId20"/>
    <p:sldId id="561" r:id="rId21"/>
    <p:sldId id="576" r:id="rId22"/>
    <p:sldId id="578" r:id="rId23"/>
    <p:sldId id="597" r:id="rId24"/>
    <p:sldId id="577" r:id="rId25"/>
    <p:sldId id="596" r:id="rId26"/>
    <p:sldId id="59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44"/>
    <p:restoredTop sz="68508"/>
  </p:normalViewPr>
  <p:slideViewPr>
    <p:cSldViewPr snapToObjects="1">
      <p:cViewPr varScale="1">
        <p:scale>
          <a:sx n="76" d="100"/>
          <a:sy n="76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27315 1488,'-55'12,"10"-10,10-9,-3 3,-2 1,-3 3,8 0,-1 0,27 0,14 0,25 0,18 7,4 0,11 1,15-1,12 0,2 9,15-4,11 2,-54-7,2 0,3 0,1 1,5 1,-1 0,1 0,-1-1,2-1,0 0,2 2,0-1,-7-2,-1 0,1 0,-2-1,-6 0,-1 0,52 0,-15-3,-7-2,-9 0,-12 0,-10 0,-18 0,-27 0,-23 0,-31 0,-30 2,-17 3,-15 2,-11-2,51-1,-3 1,-6-1,-3-1,-7 1,-1-1,-5 2,-2 0,-4-4,0 0,-4 3,1-1,1-1,1-1,3-1,1 0,1 0,1 0,1 0,0 0,2-1,1-1,3 0,2-3,5-1,2-2,7-1,3-1,-51-11,9 0,10-1,16 1,13 2,11 5,16 5,22 9,66-3,52-1,9-4,-52 4,1-1,8 2,2 1,6-1,3-1,4 2,2-1,4-1,0-1,2 1,1 1,-3-1,0 1,-3-1,-1 1,1-1,-1 1,-4-2,-1 0,-5 3,-3-1,-4 0,-2-1,50 0,-14 1,-12 3,-16 0,-13 0,-11 0,-23 5,-8 9,-26-7,-11 12,-22-7,-16-5,-8 3,-18-8,-8 5,-9-5,-11-2,46 3,-2 1,-6 0,-2 0,-1-2,0 0,-1 0,-1-1,0-2,1 2,8 2,2 1,3-1,2 1,-50 3,10 2,16-6,19 4,12-5,26 5,26 0,33-2,40-3,20-4,11-3,9-4,-53 3,1 0,54-6,-4-4,-11 4,-15 2,-10-4,-13 5,-5-3,-17 0,-33-2,-17 5,-49 9,-9 0,-13 2,-8 5,-13-2,3 9,-5 2,-3 3,6 7,9-2,14-5,18-12,8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32378 6782 7569,'-10'-21'131,"-4"0"1,-12 9-1,-2 3 1,-1 1 0,-2 1-1,-4 3 1,-5 1 0,-3 3-1,-2 0 1,-2 0 0,-5 0-1,-2 0 24,-5 0 1,0 0 0,-1 3 0,1 4-129,-7 7 0,2 7 0,-11 7 1,-1 10-1,-4 10 0,-1 8 70,-1 6 1,4 1-1,4 1 1,13 0 33,7 0 1,20-10 0,16-2 0,8-5-56,12-4 1,20 2 0,20-17 0,17-2-69,17-2 1,11-12-1,22-5 1,7-7 0,-54-3-1,1-1-44,3-3 0,1-1 0,1 0 1,1-3-1,-4 0 0,0-1 0,0-2 1,0-1-1,-3-1 0,-1-1-57,-2 1 0,0-1 1,54-23-1,-9 2 1,-7-7 59,-12-4 1,-11-1 0,-18 8 0,-8-1 154,-11 1 0,-8-1 0,-15-2 1,-12-2-145,-14-3-101,-11 1 96,-20 16 1,-11-5-1,-12 10 1,-17 2-16,-14 2 1,-9 12-1,-10 5 1,55 6-1,-1 2-19,0 2 0,-1 1 0,-10 2 0,-1 2-189,7 6 1,-1 1-1,-5-3 1,0 2 357,5 3 0,1 1 0,4 0 0,1 2 0,4 3 0,2 1 1,-52 28-1,6 2 706,10 6-677,9-8 0,29-1 0,9-8 0,14 0 0,17-1 1,14-9 0,14-2 0,19-3-86,19 1 1,14-8-1,22-9 1,6-3-96,13-4 0,13-5 0,-53-3 0,1-1 0,-1-4 1,1-1-1,3-2 0,0-1 0,-2-3 0,1-1-116,0-1 0,0 1 0,-7 2 0,-1-1 0,51-20 0,-9 0-182,-12 1 1,-11-6 359,-24 5 0,-15 2-34,-14-3 1,-13 1-1,-11-5 1,-11 4-65,-14 8 1,-14 0-1,-20 4 1,-13 7-1,-10 6 1,-12 6 51,-5 3 1,-11 18 0,-8 8 0,1 9 141,55-12 1,0 3-1,-43 21 1,-1 9-1,14-2 225,20-5 1,14 5-290,18-2 1,15-1 127,14-6 1,19-1-1,16-1 1,24-6 0,21-9-1,22-10-211,13-8 1,11-6 0,-56-3 0,1-3 0,-1-1 0,0-4-93,-3-4 0,0-2 1,-1-3-1,-2-2 0,47-23 1,-5 1 49,-7-1 0,-23-9 1,-15-2-1,-14-3 0,-16 1 60,-14-3 0,-25-3 0,-32 1 0,-24 6 0,-26 13-73,-19 11 0,50 22 1,-2 4-1,-4 2 0,0 4 1,-4 2-1,0 3-22,-2 3 0,0 3 1,2 6-1,1 2-228,7 1 1,1 1-1,4-2 1,3 2 37,-39 28 0,16 2 299,20-3 0,27-11 0,22-21 0,28-48 0,10-7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16295 15669,'-42'0,"9"0,2 0,19-11,5-11,7-8,7-13,7-2,17-2,11-3,1 1,9 6,0-2,7-2,10-2,4-8,10 5,2-2,9-6,1 1,-1 3,-6 8,-13 8,-6 5,-8 7,-4-8,-14 20,-41-1,-23 24,-5-5,-14 17,7-7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15891 15180 7569,'9'-21'295,"-6"0"0,6 0 0,1-3 1,2-2-1,2-2 0,0 2 1,5 0-1,4 2 0,6 1 0,-3 6 339,-3 5 0,-4 7 1,-2 15-1,-5 14 1,-3 13-1,-4 15-227,-3 10 0,-2 9 0,0 18 0,-2 3-309,-5-2 1,4-5 0,-4-7 0,5-7 0,2-7-228,0-7 1,0-8 0,2-11 0,5-5-240,8-2 0,6-12 1,5-12-1,2-7 78,-2-7 1,7-15-1,0-13 1,3-8 224,-1-6 0,3 2 1,9-8-1,3 1 0,0 2 98,2 0 0,-7 2 0,7 8 0,-3-1 0,1 1-99,-3-1 1,-4 10-1,-8 7 1,-6 7-754,-6 5 1,-11 12-1396,-5 2 2214,-14 9 0,-14 22 0,-12 2 0</inkml:trace>
  <inkml:trace contextRef="#ctx0" brushRef="#br0">16550 15584 7521,'-21'0'-16,"0"0"1,0 0-1,2-2 746,5-5 0,-3 2 1,10-9-205,2-2 0,3-3 0,2-5 0,2-2 0,5-2-348,7 2 1,5-7 0,5-3 0,7-4 0,9-5-13,7-4 0,15-8 0,4-14 0,17-7-60,-36 37 1,2-1-1,2 0 1,0-1-1,3-1 1,1 1-1,3-1 1,2 0 17,0 2 0,1-1 1,-1-1-1,0 1 1,0 8-1,1 2 1,-5 0-1,-1 2 1,46-24-26,-8 11 1,-18-1 0,-9 16 0,-11 6 0,-10 4-368,-12 5 0,-10 6-1907,-8-6-1931,-6 10 4106,-9-6 0,0 10 0,0 0 0</inkml:trace>
  <inkml:trace contextRef="#ctx0" brushRef="#br0">19146 13118 7569,'-22'0'307,"1"0"1,7 0 0,2 2 0,0 8 0,3 11 0,-1 15 240,6 11 1,-1 7 0,0 10 0,-2 0 0,2 0 0,3 2-366,2 5 1,2-12 0,3 2 0,5-7-871,1-6 1,-3-6 0,6-4 0,2-5-109,3-2 795,2-3 0,1-7 0,-1 1 0</inkml:trace>
  <inkml:trace contextRef="#ctx0" brushRef="#br0">18720 13947 7569,'-21'12'1904,"9"-2"0,12-20-1688,14-4 0,15-5 0,6-5 0,8-4-120,6-7 1,6-6 0,6-1 0,-2-3-1,-4 0-44,-3 3 0,4-6 0,-6 15 0,-5 0-166,-7 5 1,-8 7 0,-8 7 0,-3 9 531,-5 10 1,-5 9 0,-11 14 0,-5 7-13,-7 6 0,2 4 0,-2 2 0,-3 2 1,1-1-318,1-4 1,6-3 0,9-4-1,0-3 1,0-4-370,0-4 0,2-12 0,5-7 1,10-4-325,9-3 0,7-12 0,10-9 0,1-15 149,6-11 0,-7 2 0,-1-2 0,-11 7 1,-7 9 399,-3 7 0,-2 3 762,-5 21 1,-5 5 0,-9 16-1,0 0-310,0 1 0,0-1 1,0 0-1,3 0-296,4 1 1,5-3 0,11-5-1,3-7 1,5-5-524,2-2 0,3 0 0,6-2 1,-2-5-1,-2-10 195,-2-9 0,-10 3 1,2-6-1,-7 6 379,-7 1 1,3-1 0,-10-3 0,-2-3 99,-3 4 1,-4 8 0,-5 3-1,-8 0 1,-1-1 482,2 1 1,-5 10 0,5-4-1446,-5 6 0,9 2-656,10 0 1,17-7 0,11 0 0,1 0 0,-1 0 1365,0 0 0,10-10 0,-5 5 0</inkml:trace>
  <inkml:trace contextRef="#ctx0" brushRef="#br0">20401 13437 7569,'0'21'160,"0"1"402,-10-1-300,8 0 1,-5-9-1,14-5 1,7-5-1,5-4-59,2-5 0,8-5 0,1-9 1,1 0-44,0-1 1,4 1 0,-6 0 0,-3 0 0,-5-1 141,-7 1 1,3 0 0,-10-1-1,-2 1 187,-3 0 0,-4 2 0,-6 5 0,-6 7-371,-5 4 0,-2 3 0,0 3 0,0 4-101,-1 7 1,1 12-1,0 5 1,-1 2-1,4 2-182,3-2 1,-1 5-1,9-10 1,2-2-1,3-2-981,2-3 0,9 1 0,8-3 0,6-5-1775,6-7 2921,-1-5 0,12-2 0,5 0 0</inkml:trace>
  <inkml:trace contextRef="#ctx0" brushRef="#br0">21039 13288 7110,'-2'-14'400,"-5"2"641,-8 3 0,-4 2 0,-2 7 0,0 2-555,0 5 0,6-2 0,1 9 0,0 3-429,2 1 0,3 4 1,9-1-1,0 0-347,0 1 1,2-4 0,5-3-598,7-8 1,15-7 0,4-7 0,0-8-1,-2-1 555,-1 2 1,-8-5 0,1 7 0,-8-2 0,-4 2 3491,1 3-2193,-7 1 0,4 11 0,-9 4-1379,0 7 0,3-2 0,4 0 0,7-3 412,5-4 0,2 7 0,0 0 0</inkml:trace>
  <inkml:trace contextRef="#ctx0" brushRef="#br0">21401 12672 7569,'0'-10'1078,"-3"10"-399,-4 12 0,5 16 0,-5 8 0,4 4 0,3 5-387,0 4 0,7-4 1,3 7-1,-1-2 1,3 0-227,0-3 1,-5-9-1,5-5 1,0-3-332,0-4 0,-1-2 0,4-3 0,-6-2 1,-2-2-996,0-3 1133,0-9 1,-7 2 0,0-14 0,3-10-1,4-9-121,7-9 1,5-6-1,2-1 1,3-3-22,4-5 0,-2 6 0,10-6 0,1 5 1,4 5 343,1 4 0,-2-1 1,-2 8-1,-5 3 1,-2 3 241,-5 1 1,-10 4 0,-4 1 1104,-2 3-966,-3 9 0,-19 12 1,-7 14-1,-9 5 0,-5 8-351,-5 8 0,-2 3 0,-3 9 0,1-2 0,1-5 58,6-2 1,14-4 0,14-6 0,4-7-280,3-4 1,10-5 0,9-5 0,11-7 0,13-5-622,2-2 0,7-9 1,-3-3-1,-1-2-258,-3 0 0,-5 7 0,-2-5 995,-3 2 0,-9 3 0,5 7 0</inkml:trace>
  <inkml:trace contextRef="#ctx0" brushRef="#br0">22018 13607 7569,'-3'-19'356,"-4"5"0,-7 7 0,-7 5 0,-5 2 0,-5 2 968,-2 5 1,-3 7 0,-6 15 0,-3 6-1451,-5 5 1,5 5 0,-2 0 0,9 0 0,10-5-270,4 0 1,12-9 0,8-3-1,8-4 1,13-5-254,9-5 1,9-5 0,13-9 0,4 0-127,2 0 0,-4-2 0,4-3 0,-2-2 866,-5 2 0,-4 3 0,-8 4 0,-4 6 0,-5 6 532,-5 5 0,3 9 0,-17 3 0,-2 2 0,-3 5 316,-2 2 1,-12-5-1,-6 1 1,-11 1-29,-4 4 1,-2 1 0,-8 1-1,0-3-1113,1-5 1,9 3-1,4-10 1,8-2-3821,7-2 4021,5-12 0,18-3 0,3-9 0</inkml:trace>
  <inkml:trace contextRef="#ctx0" brushRef="#br0">22294 13947 7569,'-2'-11'2382,"-5"3"1,4 16-2017,-4 6 0,7 7 1,7 7-1,10 8 91,9 4 0,-2 5 1,6 2-1,-1 5 1,-1 0-513,-2 0 1,-2 0 0,-3-5 0,-2 3-128,-5-3 0,3-4 0,-10-6 0,-3-4 0,-1-2 15,-3-5 0,-10-5 0,-6-4 95,-10-3 1,2-12-1,-7-2 1,3-14-1,-3-12-439,-2-9 0,7-17 1,0-10-1,10-8 0,9-6-186,4-4 0,6-10 1,6-2-1,10 2 485,7 3 0,16 11 1,-4 7-1,0 10 94,2 10 0,-2 13 1,-2 8-1,-8 7 1,-4 7 1844,-3 7 1,-9 7-1183,-5 7 1,-14 11 0,-8 13-1,-3 0-1046,-4 0 0,3 4 0,5-7 0,7-2 501,5-2 0,2 7 0,0 2 0</inkml:trace>
  <inkml:trace contextRef="#ctx0" brushRef="#br0">23273 13565 7569,'0'-15'869,"-3"1"109,-4-2 0,3 6 0,-8 1 1,0 2-358,0 0 1,5 0 0,-5 9 0,0 3-410,1 2 1,-1 12 0,-5 2-1,3 10-53,-3 2 1,-9 7-1,-2-5 1,2 5-129,2 3 0,3-3 0,2-4 0,5-8 0,7-4-162,5-3 0,4-2 0,5-5 1,10-7-1,9-5-561,9-2 1,3-9 0,0-5 0,-3-5 322,3-2 1,0 2-1,0 2 1,-5 3 121,-3-3 1,-1 6 1209,-8-4-999,0 11 1,-6-6 0,-1 10-48,2 0 1,3 0 82,2 0 0,10 0 0,2 0 0</inkml:trace>
  <inkml:trace contextRef="#ctx0" brushRef="#br0">23868 13480 7569,'0'-15'323,"-2"4"1407,-5 1-1423,5 3 0,-15 9 1,10 6-1,0 8 53,-3 10 0,6 0 1,-8 7-1,2 0 0,3-2-91,-2 0 1,6 4-1,-4-7 1,7-2-338,7-2 1,1-3 0,10-2 0,6-5-1,2-7-116,5-4 1,-5-3 0,9 0-1,3-3-764,2-4 0,0-5 0,-2-9 1,-5 0-1,0-3-1071,1-4 2019,-8 4 0,14-16 0,-7 7 0</inkml:trace>
  <inkml:trace contextRef="#ctx0" brushRef="#br0">24379 13522 7569,'7'-21'-328,"0"0"0,0-1 742,-7 1 0,0 7 547,0 0 1,3 7-772,4-8 1,4 11 0,11-6 0,-1 1 0,0-3-172,1 0 0,6-7 1,3 5-1,-1-5 1,1-2 19,-5 0 1,-2 7 0,-3-1 0,-2-1 330,-5-3 0,-4-2 0,-13 2 16,-4 5 1,-7 4 0,-14 10 0,-8 2 241,-4 6 0,0 10 0,2 13 0,5 2 0,2 3-50,5-3 1,12 5 0,9-8-1,15 1-814,18 0 1,15-3 0,25-9 0,8-3 0,9-4-118,2-2 0,1-3 1,-6-7-1,-4 0 1,-7 0 352,-4 0 0,-13-10 0,-2-1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10785 6655,'-33'-10,"12"8,12-8,-1 10,8 19,-3-14,19 9,3-9,18-5,3 0,-5 0,5 0,5 2,4 5,-5-4,-6 4,2-5,2-2,2 0,-6 0,-1 0,3 0,2 0,-4 0,-1-2,5-3,8-2,-1 0,10 7,-10-7,3 0,-6 0,-1-3,0 8,1-5,6 4,-12 3,4 0,1 0,4 0,-9 0,5 0,-3 0,7 0,5 0,0 0,0 0,-9 0,-8 0,3 0,2 0,3-7,-1 0,1 3,-1 1,1 3,2 0,2 0,3 0,2 0,-5 0,3 3,-3 4,-2-5,-3 5,1-2,-1 2,1-5,-1 5,1-4,0-3,-1 0,5 0,10 0,-3 0,10 0,-12 0,-7 0,-9 0,-1 0,1 0,6 0,-18 0,-5 0,-10 0,-7 0,-20 0,-8 0,-24 0,-4 0,-3 0,-5 0,1 0,4 0,8 0,11 0,2 0,-4 0,-7 0,9 0,-7 0,-2 0,9-7,-12 0,8-1,-15 8,-2 0,12 0,-3 0,-4 0,4 3,0 2,6 2,-6 0,-2-7,0 0,0 0,2 0,8 0,-1 0,-2 2,-4 5,4-4,-5 4,3-5,0-2,-3 0,0 0,8 0,-1 0,1 0,6 0,1 0,-3 0,-12 2,-6 3,-6 2,12 0,1-4,-6 4,11-5,-6 5,3 3,-10-3,5 0,9-7,1 0,-1 0,1 0,-8 0,0 0,3 0,9-7,3 0,-3 2,-12 3,-4 2,0 0,2 0,9 0,1 0,18 0,-14 0,33-10,-13-2,18 0,0 3,0 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21954 6038,'35'-12,"1"5,1 5,6 2,4 0,3 0,-3 0,-2 0,-2 0,2 0,2 0,5 0,0 0,0 0,12 0,-3 2,3 3,5 4,-3 3,2-7,1 4,4-1,3-1,-5 0,4-7,1 0,-3 0,0 0,1 0,-8 0,0 0,-4 0,-10 2,2 3,0 2,1-2,-6-3,8-2,-3 0,3 0,-7 0,-15 0,5-9,-25-3,-15-7,-29 2,-9 3,3 7,-1-7,-1-3,-4 8,-3-1,-6 3,-9 0,-10 2,-16 3,-14 2,-5 0,-2 0,-6 7,4 0,4 0,2 0,5 1,3-1,9-7,2 2,5 5,5-5,11 6,5-6,8-4,4-6,12 6,9-17,24 7,21 1,15-1,9 7,4-2,8 2,5-4,4 2,2 2,6 3,1 2,1 0,4 0,-2 0,3 0,-1 0,0 0,-4 0,-5 0,-10 0,1 0,-10 0,2 0,-21 0,3 0,-25 0,-39-7,-31-3,-5-2,-2 8,-5-4,-7 6,-5 2,-9 0,-2 0,-1 2,1 6,4 6,2-2,3 2,-9 0,-3 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18188 7378,'43'-10,"0"-4,-20 5,6-1,-15 10,14-2,8-5,-3 4,2-4,3 5,-5-5,5 0,4 2,6 3,4 2,-3 0,6 0,8 0,1 0,-16 0,-6 2,-2 5,8-5,1 5,10 3,-4-3,-1-2,-2-3,-7-2,5 0,6 0,6 0,2 0,-1-2,1-3,0-2,0 2,-3-4,-2 2,-4 2,-3 3,-3-1,-6-2,-1-2,10 0,5 10,5 4,-15-5,-5 5,1-4,4-3,-2 7,5 0,-5-3,-3-1,3-3,2-3,3-1,-3-3,1-3,-1 5,3-2,-3 3,-2 1,-3-4,1 0,-1 2,1 3,-1 2,3 0,3 0,4-2,2-5,-4 4,4-6,0 2,1 0,-8-3,3 5,-5-2,-3 3,1 1,-6 3,6 0,-12 3,11 4,-4 2,5 5,2-2,2-7,3 2,9 0,-3-7,3 0,-2 0,-7 0,-19 0,-3 0,-7 0,15 0,-15-7,7 0,5 2,8 3,6 2,2 0,1 0,-7 0,6 0,1 0,-8 0,-6 0,-1 0,-2 0,-11 0,-18 0,-18 0,-12 7,-23 0,-6 0,-6-7,4 0,-9-7,9 0,5 2,5 3,-3 2,-2 0,-2 0,-5 0,7 0,2 0,5 0,3 0,-1 9,20-6,20 4,29-5,26-2,5 0,4-2,3-5,-7 2,0-7,2 0,2 0,-6 5,-6-7,-13 9,-36-2,-29 12,-20 2,-6 10,-1-5,-4 2,1-2,3-3,-3 8,9-6,3 3,2 1,2-11,1 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9254 9780,'-36'-9,"1"-5,18-5,10 7,28 2,13 3,6 0,5 0,4 5,8-3,9-2,12 2,-4 3,18 2,5 0,4 0,6 0,-1-7,3 0,2 2,2 3,-2 2,5-8,-2 1,-3 3,-3 1,-1 3,-3 0,-5 0,-7 0,-4 0,-6 3,-4 1,-7 6,-4 2,-13-5,-4 5,-6-1,-1 1,0-7,-1 14,-30-17,-19 5,-22-4,-11-3,-12-7,-4-1,-11 4,-11 1,-4 1,-22-3,-7-2,-8 2,55 4,-2 0,2 1,-2 0,-3 0,-1 0,0-1,0 0,0-3,1 1,6 2,1-1,-2-2,0-1,2 1,1 1,-57-7,5-2,6 5,8-4,7 1,4 5,13 3,6 2,10 0,9 0,5 0,3 0,-1 0,20 9,16-6,28 4,12-5,2-2,6 0,6 0,7-2,12-5,3 4,16-4,10 5,6 2,15 0,5 0,-58 0,1 0,2 0,1 0,0 0,0 0,4 0,0 0,-2 0,-1 0,0 0,-1 0,-2 0,0 0,-2 3,-1 1,47 6,-3-1,-9 0,-7-4,-14 0,-5 0,-8 2,-6-3,-5-4,-9-7,-27-7,-23-14,-24 7,-35-1,-7 13,-14 7,-17 2,-15 0,52 0,-3 0,-3 0,-3 0,-3-1,-2 2,-3 2,0 1,-1-1,0 1,-1-1,1 1,1-1,1 1,0-1,3 1,5 0,3-1,6-3,2 0,-52 0,15 0,4 7,28 0,8-2,9-3,16 8,5 2,10 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5254 11332,'34'-21,"6"0,-5-3,5-2,3-5,-1-2,1-5,-8-2,1-2,2-1,-15 15,-1 0,-22 18,-12-4,-21 9,-12 5,2 0,1 0,-1 0,1 0,-10 0,-5 0,5 0,16-19,32-9,30-10,4 10,13 2,-3 0,0 2,-4 1,-1 1,-9-1,3-6,-20 15,-16 0,-17 9,-25 5,-8 0,12 3,3 4,23-10,4-4,44-7,13-19,6 2,-1 5,-5 3,1 1,0 1,-20 9,-16 3,-28 9,-12 0,-7 0,-5 7,-2 3,-3 1,10-6,9 4,19-18,12-12,3 7,-13-5,-18 19,-10 0,-7 2,-5 5,5-2,-4 7,4-3,-7 8,24-6,13 8,32-4,28-6,12-11,4-5,5-5,5 0,-5-7,5 5,-5-5,-2-2,-9 7,-6-1,-23 4,-26-4,-14 6,-38 9,2 2,-2 5,-2 8,7-4,-3 4,22-1,21 7,18-12,34-9,5-9,7-3,2-7,-2 7,-8-2,-4 2,-2 3,-10 2,-10 7,-25 5,-26 9,-17 0,-12 17,7-1,13 3,6 10,7 0,-7 6,15 1,-1-3,-9-2,-7-3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11530 10843,'31'-42,"-10"-1,-9 20,-17-3,-9 18,-14 4,-10 4,-5 4,1 6,-1 2,-9 2,-5 10,-4 1,-1 4,6-3,-3-10,9-1,3-1,2-2,21 6,10-15,28 2,15-10,8-9,15-5,5-3,5 1,1 0,-1 0,-1-3,1-2,2-2,-5 2,2 9,-9 1,2-8,-25 12,-13-7,-39 22,-15 4,-9 7,-20 5,1 2,-5 0,-2 1,5-1,8 0,6-2,2-5,2 5,48-24,23 3,27-7,13-8,3-2,2-2,0 0,-2-1,2 1,-16 0,-19 2,-31 5,-17 7,-40 11,-2 6,0 4,2 10,-4-3,7 19,-10-7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24017 8377 7569,'-2'-14'568,"-3"0"1,0-1-135,8 4 1,-1 1-1,12 10-281,3 0 0,-8 2 1,-2 6-1,-4 6 0,-3 5 26,0 2 0,0 3 0,0 4 1,0 7-1,0 5-25,0 3 1,0 9-1,0 2 1,0 5-1,0 3-32,0 4 0,2 5 0,3 0 0,2 7-99,-2 4 1,-3 10 0,-2 3 0,0-1-64,0 1 0,0 2 0,0-7 0,2-3 0,3 3 74,2-3 1,0-7 0,-7-4 0,0-3 0,3-4 20,4-3 1,-5-2 0,5-3 0,-4-4 108,-3-8 0,2 3 0,3-2 0,4-3-123,3-2 0,-7-9 0,4-1 0,-2 0 0,0-1-63,-2-6 1,0-5 0,0-1 0,2-1 0,-3 0-113,-1 1 0,-3-8 0,0 0 148,0 2 1,0 3 0,0 3 148,0-1 0,0-7 0,0 0-61,0 3 0,0-5 1,-3-1-1,-1 1-26,-3 0-49,-1-7 101,8 4 0,3-9-108,4 0 0,5 0 1,9 0-1,0 0 0,3 0-134,4 0 1,5-2 0,10-5 0,2-5 0,4-2 54,8 0 0,14-1 0,7-6 1,5 2-37,2 5 1,9-5-1,8 7 1,7 1 143,4 3 1,3 6 0,-5 2 0,0 0 0,-7 0 75,-9 0 0,-8 7 0,-2 3 0,0 1 0,-4 6-52,-10 2 0,7 0 1,-17-3-1,1-4-89,-3-2 0,-10-3 0,6-5 0,-3 3 63,-5 2 0,-2 0 0,-3-9 0,1-3 0,-3-2 14,-4 2 1,1-4 0,-8 1-1,-3 1 1,-3 0 23,-1 0 0,-1 0 0,0 5-143,1-5 0,-8 4 0,-2-6-56,-3-1 1,-2 6 0,-7-10 0,0-3-81,0-2 0,0-2 0,2 0 0,3-3 0,2-2 21,-2-2 1,-3-8-1,-2 5 1,-2-4-1,-3-8-50,-2-4 0,-2-9 0,4 1 0,-2-4 85,2-7 1,-4-12 0,2-2 0,0-10 117,-3-9 1,5-8 0,-6-6 0,6 52-1,0-1 1,2-2 0,-1-2-15,-1-1 0,1 0 1,2-1-1,1 1 1,-2 4-1,-1 1 0,2-59 149,2 8 0,0 14 1,0 9-1,0 12 1,0 12 88,0 7 1,0 11 0,0-1 0,0 6-120,0 8 0,0-5 0,-3 7 1,-1 0-91,-3 4 1,-1-1 0,6 1-1,-3 3-94,-2 3 1,-7 1 0,5 3 0,-1 3 10,1 2 1,-8 7 0,3-5 0,-5 2 0,-5 6-47,-4 1 0,2 3 0,-7 0 0,0 0 96,0 0 0,-5 0 1,-12 0-1,-4 0 55,0 0 0,-15 0 1,3 3-1,-7 1 0,-10 3-7,-7-2 0,-7-2 0,-14-3 0,-7 2 0,55 0 0,1 1 35,0 0 0,1 1 0,-3 1 1,0-1-1,4-1 0,0-1 1,-2 2-1,1 1-26,0 1 0,1 0 1,-51 6-1,16 5 1,13-6-202,6-1 1,15-3-1,13-7 1,11 0-771,8 0 1,8-3 951,7-4 0,23-14 0,15-12 0</inkml:trace>
  <inkml:trace contextRef="#ctx0" brushRef="#br0">22124 8526 7569,'0'-22'265,"0"1"0,-2 5 0,-3 9 0,-2 16 0,2 17 0,3 14 0,2 12 0,0 7 0,-3 7 79,-4 0 1,5 1-1,-5-4 1,4-1-1,3-5-847,0-8 0,3-4 1,1-2-1,6-3-160,2-5 663,-8-4 0,15-10 0,-7 0 0</inkml:trace>
  <inkml:trace contextRef="#ctx0" brushRef="#br0">21528 8653 7526,'14'0'263,"1"-2"0,1-3 0,3-4 128,2-3 1,3-2 0,4-7 0,8-1-154,4 1 1,3-3 0,1-2 0,6-4 0,7-1-68,4 0 0,1-7 1,-3 5-1,-5 0 0,-2 3-417,-4-1 0,-6 14 0,-6-4-949,-8 2 0,-7 7 1195,-7-2 0,-4 9 0,-10-4 0</inkml:trace>
  <inkml:trace contextRef="#ctx0" brushRef="#br0">22422 8653 7569,'0'12'350,"0"-2"-310,9-20 0,-6 5 0,6-6 0,1-1 124,4 0 1,-2 5 0,2-5 0,2 0-84,3 0 1,2 5 0,1-4 0,-1-1 0,0 2-382,1 1 0,-1-5 0,0 4-62,0-2 1,-6 8 0,-1-3 361,2 4 0,-6 3 0,-1 0 0</inkml:trace>
  <inkml:trace contextRef="#ctx0" brushRef="#br0">22401 8930 7569,'21'0'129,"0"-3"0,0-1 0,1-6 44,-1-2 0,0-2 1,3-7-1,2 0-306,2-1 1,8 1-1,-8 0 133,-2 0 0,7-1 0,0 1 0</inkml:trace>
  <inkml:trace contextRef="#ctx0" brushRef="#br0">23145 8101 6442,'-21'11'603,"7"6"1,-3-5-1,-4 4 1,-5 8-220,0-1 1,-5 11-1,3-1 1,2 2-1,2-2-431,3-2 0,9-3 0,5-7-409,5 1 0,4-3 0,5-5 0,7-10 0,7-8 224,8-10 0,-3-15 1,9-6-1,1-5-49,-3-3 1,7 1 0,-7-1 0,0 3 0,-4 2 256,-6 3 1,-9 11 0,-2 0 579,-2 8 0,-3 14 1,-10 2-327,-4 11 0,3 18 1,-11 6-1,-1 8 1,-1 4 13,3 3 0,2 6 0,8-4 0,-4 0 0,4 0-516,1-5 0,3-9 0,0-2 0,3-1-830,4-2 1,-5-2 1101,5-10 0,5 0 0,0 1 0</inkml:trace>
  <inkml:trace contextRef="#ctx0" brushRef="#br0">22975 8908 7569,'-12'10'1025,"3"-8"1,13 5-714,11-14 1,1-5 0,20-9 0,1 0-385,4 0 0,1-1 0,1 3 0,-1 3-349,1 2 1,-8 9 420,1-2 0,-10-5 0,4 0 0</inkml:trace>
  <inkml:trace contextRef="#ctx0" brushRef="#br0">25357 8441 6078,'0'-22'149,"3"4"1,2 1 1688,2 3-60,-10 9-1474,1-4 1,-5 9 0,14 2-106,7 5 1,3 14 0,-1 15 0,-4 9-75,-3 11 0,6 20 1,-8 26-1,-3 11 1,-2-51-1,-1 1-106,-1 3 1,0 0-1,-3 9 1,-1 2 0,-1-3-1,0 0 1,1 2-1,-1 0 35,0-1 1,0 1-1,-2-3 1,0 0-1,3-1 1,1-2-1,0-3 1,-1-2-26,-1-3 0,1-1 1,1 53-1,-4-15 1,5-9-1,2-10-251,0-9 1,7-7 0,2-8-1,3-9 222,5-9 0,2-7 0,2-10 0</inkml:trace>
  <inkml:trace contextRef="#ctx0" brushRef="#br0">24060 9057 8599,'2'12'270,"5"-5"1,10-4 0,11-3 0,15 0 0,13-3 0,13-2 0,14-4-1,14 0 1,18-3 0,-50 6 0,0 0-42,6-2 1,0-1-1,6 3 1,2 1-1,5-2 1,0-1 0,3 1-1,1 0 1,2 0-1,0 0-134,-3-1 0,-2 2 0,-5 3 0,-1 1 0,-2-2 0,-1 1 0,-5 1 0,-2 2-683,51 0 1,-16 0-1,-31 0 1,-13 2-1,-20 5-2422,-14 7 3010,-10 5 0,-16 2 0,0 1 0</inkml:trace>
  <inkml:trace contextRef="#ctx0" brushRef="#br0">24783 9419 7569,'-12'-10'1394,"-7"8"1,8-10 0,-6 10 0,8 2-2034,9 9 1,14 8 638,0 4 0,5 0 0,2 0 0</inkml:trace>
  <inkml:trace contextRef="#ctx0" brushRef="#br0">24826 9908 7569,'-22'19'3902,"1"-5"-3646,9-5 0,3-11 0,11-3 249,5-2-505,5-9 0,19 4 0,2-10 0</inkml:trace>
  <inkml:trace contextRef="#ctx0" brushRef="#br0">24847 10035 7569,'0'22'-1091,"-2"-8"1592,-6 0 0,8-7 1,0 5-502,12-3 0,7 8 0,2-5 0</inkml:trace>
  <inkml:trace contextRef="#ctx0" brushRef="#br0">24209 10546 7569,'-24'-8'471,"-2"1"1,-2 3-1,4-1 1,5 0 2736,5-2-2837,9 0 0,1 7 0,15 0 0,15 0 0,12 0-179,14 0 1,24 0 0,14 0 0,14 0 0,-44-1 0,3 0-132,4-3 1,3 1-1,8 0 1,2 1 0,5-4-1,3 0 1,4 0 0,2 0 28,4 0 1,0 0-1,5 4 1,0 0-1,-4-2 1,-2 1 0,-3 1-1,-1 1-250,-6 1 0,-1 0 0,-4 0 0,-1 0-1,-9 0 1,-3 0 0,-6 1 0,-3 1 0,44 2-1026,-19 3 1,-11 3 0,-20-5 0,-11 2 1185,-13-3 0,-15-1 0,-6-3 0</inkml:trace>
  <inkml:trace contextRef="#ctx0" brushRef="#br0">24592 8568 7569,'0'-12'335,"-3"1"1,-4 6 0,-7-2 0,-3 4 0,1 8 0,2 9 0,0 5 0,-1 5 178,1 4 1,9 5 0,-2 10 0,5-1 0,2-2-582,0-4 0,2 2 0,3-10 0,7-2 0,4-2-386,8-3 1,4-9 0,-2-5 0,3-5 273,-3-2 0,-3-9 0,-1-5 0,-3-8 1,-5-4 211,-7-2 1,-5-3 0,-2 3-1,0-5 1,-2-3 333,-5 1 1,-5 9 0,-9-2 0,-1 4-537,1 3 1,2 7 0,3 2-1118,2 2 0,11-4 1286,3 7 0,10 0 0,11 7 0</inkml:trace>
  <inkml:trace contextRef="#ctx0" brushRef="#br0">24804 8504 7114,'0'-21'1557,"0"0"-602,0 9 1,0 5-605,0 14 1,0 5-1,0 9 1,0 0-212,0 1 0,0-1 0,0 0 0,0 1-377,0-1 1,3-9 0,4-5 0,7-7-145,5-7 0,2-5 1,-2-12-1,-2-2 0,-3-2-139,2 2 1,3 2 970,3 3 1,-11 11-1,-4 10-338,-4 12 0,-1 7 0,5 0 0,5-2 165,0-3-278,7 0 0,2 7 0,12 1 0</inkml:trace>
  <inkml:trace contextRef="#ctx0" brushRef="#br0">25953 8590 7877,'-9'11'291,"-6"-4"1,4-4 281,-4-3 1,11 2 0,-6 3 0,6 2 0,4-2 0,9-5 0,10-5 0,7-5-926,2-1 1,3 4-1,-3-5 1,5 2-1,1 6-1127,-6 1 1,3 3 0,-3 0 1181,-2 0 0,-12 3 1549,-7 4 0,-7 2 0,-4 8 1858,-4-3-2845,1-9 1,10 4 0,4-9 0,7 0-1106,5 0 1,2 0-1,0 0-43,1 0 0,-1 0 0,0 0 0,1 0 883,-1 0 0,0 0 0,0 0 0</inkml:trace>
  <inkml:trace contextRef="#ctx0" brushRef="#br0">24613 10801 7077,'-12'-10'703,"3"5"1,9-9-1,0 3 1,2 6-173,5 12 1,-5 12 0,6 7 0,-6 4 0,-2 4-422,0 3 1,0 1 0,2 0-1,3-5 1,2 0-1093,-2 0 1,0-7 981,2 2 0,4-4 0,11-3 0</inkml:trace>
  <inkml:trace contextRef="#ctx0" brushRef="#br0">24804 10609 7263,'-14'12'467,"2"-2"0,3-1 1,4 5 255,3 5 0,2 2 0,0 1-522,0-1 0,2 0 1,3 0-162,2 1 1,2-13-141,-1-9 1,-4-5-1,10-14 1,3-4-75,2-1 0,0-6 0,-3 1 1,-1 3-12,1 3 0,3 4 1,2 2-1,1 5 0,-1 3 1,-7 2-1,-2 9 1,0 5 91,-1 7 1,-6-2 0,5 0 0,-1 0-885,5 0 977,-4-8 0,9 15 0,-8-7 0</inkml:trace>
  <inkml:trace contextRef="#ctx0" brushRef="#br0">25953 10694 8260,'0'15'1796,"2"-4"1,6-1-1438,6-5 1,5-3 0,2-4-1,0-3 1,3-2-831,4 2 1,-4-4-1,4 1 1,-4 4 8,-3 1 0,0 3 153,1 0 1,-3 3-1,-5 4 367,-7 7 1,2-2 0,1 0-1,2-3 366,4-4 0,-4-3 1,2-2-1,3 0-479,2 0 0,2 0 1,0 0-1,3 0 117,4 0 1,-4 0 0,4 0-1,-4 3 119,-3 4 0,0 4 0,-2 11 0,-2-3-215,-3-5 0,-7 2 1,5-6-1,0-1 34,-1 1 0,4-3 0,6-7 0</inkml:trace>
  <inkml:trace contextRef="#ctx0" brushRef="#br0">28293 8143 8386,'-19'21'430,"5"1"0,5 1 0,9 6 0,0 6 0,0 7 0,0 8 1,0 4-1,0 3 0,0-3 0,2-2 0,3-4 0,4-3-336,3-3 1,0-9 0,4-7-1,-4-7-94,-2-5 0,6-9 0,-4 4 0</inkml:trace>
  <inkml:trace contextRef="#ctx0" brushRef="#br0">27995 8271 7569,'-21'-10'2711,"0"8"-2121,-1-5 1,13 2-1,11 0 1,17-4-275,14-3 1,8-2-1,3-7 1,6-3 0,7-4-451,4-8 1,3 5 0,0 1-1,0 1-3358,0 1 3492,-1 9 0,-8-9 0,-3 4 0</inkml:trace>
  <inkml:trace contextRef="#ctx0" brushRef="#br0">28548 8462 7569,'3'-14'644,"4"0"1,7-3-265,5-2 0,2 0 0,1 3 0,-1 2 0,2-3-898,6-2 1,-6 5-1,6 2 1,-6 0 517,-1 1 0,8 6 0,4-5 0</inkml:trace>
  <inkml:trace contextRef="#ctx0" brushRef="#br0">28570 8845 7569,'19'-3'-2,"-1"-4"1,1-7 0,7-5 277,5-2 0,5-10 0,6-4-276,1-5 0,9-3 0,2 1 0</inkml:trace>
  <inkml:trace contextRef="#ctx0" brushRef="#br0">29208 8249 7569,'-33'12'530,"-5"-2"0,12-8 0,5 3 749,4 2 1,15-3 0,2-11 0,14-4 0,12-4-1335,9 1 0,6 2 0,1-4 0,1 2-753,-1-3 1,-2 5-1,-2 1 1,-5 1 607,-2 5 0,-10 3 0,-9 4 0,-2 8 0,-8 11-107,-7 12 0,-16 17 0,-14 9 0,-6 9 0,-1 10 1309,-1 5 0,3-7 1,5-6-1,6-3-242,6-4 1,11-11 0,7-9 0,10-12-699,9-8 0,21-11 0,10-5 0,7-9 0,10-12-1481,6-15 1,-1-9 0,6-4 0,-2-1 1418,0 1 0,0-10 0,-8-2 0</inkml:trace>
  <inkml:trace contextRef="#ctx0" brushRef="#br0">30442 8419 7569,'0'-21'3224,"0"9"0,2 12-2818,5 15 0,-4 6 1,4 7-1,-3 8-96,3 4 0,-4 14 0,4 10 0,-5 14-226,-2 12 0,0 11 1,0 20-1,0-55 0,0 2 1,0 5-1,0 1-327,0 3 1,0 2 0,0 1 0,0 0 0,0 4 0,0 0 0,1-2-1,1-1 1,0-4 0,0 0 30,1-4 1,1-2-1,4-7 1,1-1-1,3 51 1,2-8 44,0-7 0,-7-11 0,7-13 1,3-4-1,2-7 366,2-5 1,3-14-1,2-3 1,5-11 66,2-7 0,2-5 0,8-3 1,2-4-1,4-3-296,8-4 0,7-3 0,7-2 0,7 0 225,4 0 1,6 3 0,2 2 0,2 4-1,-2 3-65,-3 4 1,3-4-1,-3 2 1,-4 3-1,0-1 157,0-1 1,2 3 0,-3-3 0,-1 1-320,-3-2 1,-10 3 0,1-8 0,-8 1-54,-4-1 0,-3-2 0,3-7 1,-7 0-1,-8 0 120,-6 0 1,-3 0-1,-10-2 1,1-3 0,-5-4 110,0-3 1,-7-2 0,0-7 0,-3-1-255,-4 1 1,4-7 0,-2-1 0,-2 1-1,0-3-227,2-4 1,-5-5 0,5-3 0,-4 1 0,-3-3 19,0-5 1,0-4 0,0-12 0,0-5 125,0-7 1,-3-19-1,-1-14 1,-1 48 0,0-2 166,-1-2 0,0-3 0,1-4 0,-2-3 0,-1-6 0,0-2 0,1-4 0,0-1 0,-1-5 0,2-1 18,-1-2 1,2 2 0,-1 7 0,2 3 0,4 6-1,0 2 1,0 7 0,0 2 0,0-49 491,0 14 0,-2 5 0,-3 14 0,-4 9 366,-3 8 0,5 14 1,-5 6-1,0 8-468,0 5 0,8 9 1,-6 0-75,1 9-674,6 8 0,-8 11 183,3 5 0,6 5 1,-7 9-1,2 1 1,-3-1 83,-2 0 0,8-7 0,-6-2 0,3 0 0,-2-3 105,-3 1 0,-2-3 0,-8-7 1,-1 0-131,-6 0 0,-6 0 0,-20 0 0,-15 0-25,-20 0 0,-24 0 0,51 0 1,-1 0-1,-7 0 0,-3 0 0,-5 1 1,-2 0-1,-6 1 0,-1 1 243,-2 0 1,0 1 0,0 0 0,1-1 0,4-3-1,2 0 1,2 1 0,1 0 319,4 3 1,3 0-1,8-3 1,2 2-1,-43 11 1,16 1-55,17-4 0,14 6 0,31-10-3360,20-2 1,23-3 2995,34-2 0,25 10 0,13 1 0</inkml:trace>
  <inkml:trace contextRef="#ctx0" brushRef="#br0">31739 8590 7569,'-9'-19'1161,"-3"2"1,-2 5 1409,0 3 1,11 4-1727,3 12 1,3 17 0,9 18 0,-1 13-632,1 6 1,-5 22-1,5 16 1,-6-38-1,0 3-217,0 12 0,0 4 1,0 7-1,2 3 0,2 10 1,1 1-1,0 4 1,-1 0-1,0 4 0,-1 0-203,-2 0 0,1-1 1,1-3-1,0-2 1,-2-5-1,1-2 1,1-10-1,1-2 1,0-8-1,1-1-488,-1-8 0,1-2 0,10 51 0,1-5 0,-1-9 454,0-10 0,-2-17 0,-2-9 0,-6-11 1,-1-8-480,-5-7 0,4-19 719,-2 1 0,0-15 0,-7 0 0</inkml:trace>
  <inkml:trace contextRef="#ctx0" brushRef="#br0">30633 9015 7569,'-16'12'0,"-6"-3"943,-1 0 0,6-6 0,8 4 1,9-5-1,19-2 0,18 0-264,18 0 1,11 0 0,10 0 0,11 0 0,10-2-739,12-5 0,-49 3 0,3-2 1,5-2-1,1 0 0,-1 1 1,1 0 105,-1-2 1,1 1 0,6 0 0,1 0 0,-3-1 0,-2 1-1,-1 2 1,-3 0 0,52-6-216,-22 1 0,-15 6 1,-20-2-1,-8 4 1,-11 6-843,-13 4 0,-15 7 0,-11 14 1,-11 8-254,-14 4 1263,-19 3 0,-15-1 0,-8 1 0</inkml:trace>
  <inkml:trace contextRef="#ctx0" brushRef="#br0">30761 10588 7569,'-21'12'676,"-1"4"1,1-9 0,2 1 0,10-1 73,16 0 1,16 0-1,27-7 1,11-3-1,15-1-282,16-3 1,12-10 0,10 3 0,-52 5 0,1-1-1,5 0 1,1 1-244,5 1 0,1 2 0,6 0 0,1 3 0,-1 2 0,-1 2 0,0-1 0,1 0-145,-3-1 1,0 2 0,-3 1 0,-2 3 0,-2-1 0,-2 1 0,-5 0 0,-3 2-224,48 9 0,-17 1 0,-19-1 0,-14-4 0,-9 0-2034,-10 0 0,-11-5-3065,-1 7 5242,-14-9 0,-19-10 0,1 0 0</inkml:trace>
  <inkml:trace contextRef="#ctx0" brushRef="#br0">30888 8632 8153,'-21'-12'391,"0"-4"0,0 9 1,2 4-1,5 8 1,4 11-1,3 10 1,0 8-1,2 1-105,3 0 0,2-6 0,2 4 1,5-2-1,7-5-400,5-3 0,3-11 1,-1-5-1,0-5 0,0-4-312,1-5 0,-1-5 1,-2-11-1,-3-3 353,-1-3 1,-11-6 0,3 4 0,-4 0 0,-6 1 251,-4 4 0,-4-5 0,-11 5 1,1 5 1210,0 4 0,7 12-4293,-1-2 2903,11 5 0,13 11 0,15 3 0</inkml:trace>
  <inkml:trace contextRef="#ctx0" brushRef="#br0">31122 8504 7569,'-21'0'304,"0"3"1,0 4 633,-1 7 0,8 5 1,2 2-1,1 1 1,1-1-51,1 0 0,2 0 0,7 1-1166,0-1 1,9-9-1,5-5 1,5-5-459,2-2 1,3-16 0,2-6 0,2-4 0,-2-2 391,-2 0 1,-5-1 0,-3 10 0,-1 3 249,1 2 0,-4 9 699,2-2 1,-9 14 0,4 7 0,-2 5-875,1 2 0,8-7 0,-2-2 0,5-2 269,2-6 0,10 8 0,2 0 0</inkml:trace>
  <inkml:trace contextRef="#ctx0" brushRef="#br0">32314 8632 8942,'0'-21'1233,"2"2"-444,5 5 0,-4 14 0,4 14 0,-3 5-676,3 2 1,-4 0 0,6 1 0,-2-1 0,3-2-431,2-5 1,9-5-1,12-11 1,5-7 87,7-13 0,4-1 0,-4-13 0,0-2 1,-5 1-148,1 1 1,-11 5-1,-1 10 1304,-6 0 0,-9 9 0,-2 7 1,-2 10-522,-6 9 1,-1 12 0,-3 3 0,0-3 0,2-3-224,5-1 0,5-8-184,9 0 0,10 0 0,2 7 0</inkml:trace>
  <inkml:trace contextRef="#ctx0" brushRef="#br0">31271 10864 7569,'-21'3'720,"2"6"1,5 10-1,7 10 1,5 4-1,2 2 1,0 0-1,0 1 1,0-1-484,0-2 1,2 5-1,5-9 1,5-3-238,0-3 0,7-11 0,-8-3 0</inkml:trace>
  <inkml:trace contextRef="#ctx0" brushRef="#br0">31335 10801 7569,'-2'11'2373,"-3"-1"-510,-2-1-1509,0-6 0,9-1 0,5-9-1137,8 2 0,3 3 1,4 4 341,-1 5 0,-9 5 0,-5 9 664,-5 1 0,-2-1 0,-2 0 924,-5 0 1,7-2-1215,0-4 0,9-13 0,13-12 0,-1 1-472,0 0 1,0-6-1,1 8 253,-1 3 0,-7 1 0,0 6 1,3 1-461,2 3 0,-5 8 746,0-8 0,0 9 0,8-4 0</inkml:trace>
  <inkml:trace contextRef="#ctx0" brushRef="#br0">32186 11056 7569,'-21'0'6176,"0"0"-6184,9 0 1,12 0 0,14 0 0,7 0-243,8 0 1,-3-7 0,9-3 0,3-2 0,0-4-295,-3-3 0,3 0 0,-10 5 1,-2 7 534,-2 4 1,-10 3 0,-2 3 998,-3 4 0,-2 5 0,-7 9 1,0 0-1,0 1-257,0-1 0,0 0-786,0 0 1,12-9-1,7-5 1,10-4-1,1-3-965,1 0 0,4 0 1,-4 0-1,0 0 849,0 0 0,-3 0 1,-7 0-1,1 0 0,-1 0 373,0 0 0,0 2 1,1 3-1,-1 2-188,0-3-16,-9-1 0,16 6 0,-4 3 0</inkml:trace>
  <inkml:trace contextRef="#ctx0" brushRef="#br0">10764 9695 7110,'0'-21'10,"3"-3"1,1-2 0,3-4 0,-2-1-1,-3-2 1,-2 0 0,0-3 0,-2 1 0,-3 2-1,-2 0 1,0 0 0,-2-3 0,-5 3 170,-5 5 0,-10 4 0,-1 3 0,-6 0 0,-6 2-288,-6 4 0,-4 6 0,3 9 1,-8 0-1,-5 0 72,-1 0 0,-1 0 0,0 0 1,0 2 32,0 5 1,-7 5-1,-4 10 1,-6-1 66,-6 0 1,-3 0-1,5 3 1,0 2 0,2 2 75,5-2 1,5 5-1,9 0 1,3-1 0,4 3-46,7 1 0,5 1 0,5 8 0,5-3-52,6-5 1,8 3 0,7-7-1,7 2-48,4 4 1,8-3-1,9 1 1,15 3-1,11 2-11,10 2 1,6 8 0,13 2 0,6 2 0,8 3-7,12-3 1,-43-24 0,2-1 0,3-3 0,2-2 0,2 0 0,1-1-33,-1 1 1,1-3 0,2-3-1,2-3 1,2 0 0,1-1 0,0-2-1,1-1 3,2 1 1,1-2 0,1-4 0,0-1 0,3-1 0,0-3 0,2-3-1,0-3 1,2-4 0,-1-3 59,3-3 0,0-3 1,-3-3-1,0-1 0,1-1 1,-1-1-1,0-2 0,-2 0 1,-1-1-1,-2 0-4,-2-2 1,-2-1-1,-3-4 1,-1-1 0,-7 0-1,-2-1 1,-4 2 0,-2 0 8,43-33 0,-3 1 1,-9 0-1,-15 0-85,-13 5 0,-22 4 1,-12-2-1,-19 5 1,-23 2-35,-29 4 1,-25 11-1,-32 3 1,42 19-1,-4 2 1,-9 2-1,-3 3 73,-6 2 0,-3 3 0,-9 1 0,-1 1 1,3 1-1,1 0 0,-2 1 0,-1 1-46,2 1 1,1 1-1,0 2 1,3 2-1,6 4 1,1 2-1,0 1 1,2 1 30,2 0 0,3 1 1,7 0-1,2 1 1,6 3-1,3 1 1,-45 20-1,18 1-619,15-1 665,16 1 0,10-8 0,14 1 0,4 1 0,-4 4 0,-4 1 0</inkml:trace>
  <inkml:trace contextRef="#ctx0" brushRef="#br0">22081 9780 7615,'10'-14'80,"4"0"1,7 2 0,8-5-1,6 3 1,8-2 0,6-6 0,8-4-1,5-2 1,4 2 0,2 3-1,6 1 73,1 1 1,1 0 0,4-1 0,-2 1 0,0 0-206,-2 0 0,4 2 0,-7 0 0,-2 2-114,-4 1 0,1-8 0,-14 10 0,1-5 1,-6-2 102,-4 0 1,-9 2-1,-3 2 154,-2 3 0,-5 7 0,-15-5 1,-11 3-65,-11 4 1,-20 5 0,-9 7-1,-12 10-112,-10 9 0,-2 0 0,-21 9 0,-7 0 0,-5 1-18,-2-1 0,0 1 0,-8 6 0,1-2 166,0-4 1,2 2 0,4-10-1,11-2 1,11-2 279,14-3 1,9-7-1,15-2-150,5-3 1,18-2-1,27-9-109,23-5 0,19-7 1,16-12-1,8-5 0,4-2-283,8-5 1,2 5-1,-8 0 1,-4 2 0,-4 5 37,-1 3 1,-14 1 0,0 1 0,-12 0 175,-14 0 28,-7 9 1,-33 2 0,-16 13 0,-20 4 0,-14 7-106,-4 5 0,-5 9 0,0 3 0,-1 0-1016,6-1 1078,11 8 0,-2-14 0,10 7 0</inkml:trace>
  <inkml:trace contextRef="#ctx0" brushRef="#br0">24443 10057 7569,'14'-3'-587,"-2"-4"0,-5-5 587,-10 0 0,-6 3 0,-12 9 0</inkml:trace>
  <inkml:trace contextRef="#ctx0" brushRef="#br0">24187 9971 7569,'-9'12'85,"-5"-5"256,-5-4 1,-2-3-129,-1 0 0,11 2 0,6 3-42,10 2 0,6 0 1,11-7-1,1 0 4,6 0 1,4 0-1,9 0 1,1 0-10,-1 0 0,10-7 1,7 0-1,8 0 1,6 0-25,3 0 1,6-8 0,8 6 0,0 0-1,4-3-81,1 0 0,7 0 0,-8-4 0,3 4-110,5 2 0,2 3 0,0 7 0,-3-2-19,-1-5 0,-11 4 0,4-4 1,-8 5-1,-5 2 33,-2 0 0,-16 0 0,-1 0 0,-7 0 94,-6 0 1,-11-2 0,-3-3 0,-4-2 0,-4 2 133,-2 3 1,-10 2 0,-2-3-182,-3-4-477,8 5 243,-15-8 0,-2 10 0,-16 0 0,-8 0 101,-4 0 0,-17 0 0,2 0 0,-4 0 0,-5 0 71,-5 0 1,-14 0-1,-7 0 1,-7 0 20,-7 0 1,2-2-1,-11-3 1,-6-2 54,-4 2 0,50 4 1,-1 0-1,-58 1 0,57 0 1,0 0-1,1 1 0,-1 0 43,3 3 1,0 0 0,-2-3 0,1 2 0,-53 11-1,8 3 1,9 0 115,12-3 0,21 2 1,3-6-1,6-1-49,8 1 1,4-1 0,8-4 125,7 2 0,16 0-312,12-7 1,9-2-1,15-3 1,4-2-10,8 2 1,6 0 0,8 1 0,9-3 0,10 2 11,9 2 0,7 3 0,7 0 0,9 0-67,11 0 0,8 0 1,-54 0-1,0 0 1,3 0-1,0 0 24,0 0 1,1 0-1,-2 0 1,1 0-1,4 0 1,1 0-1,0 0 1,1 0-1,-2 0 1,0 0 18,0 0 1,-2 0-1,-9 0 1,-1 0-1,1 1 1,-1-2 0,53-1 196,-8-5 1,-4 2-1,-22-7 1,-7 3-1,-11 2 231,-8-3 1,-14 8 0,-11-5-122,-6 5 1,-11-1-1,-7-1 1,-10-4-1,-12 4-340,-9 1 1,-9 3 0,-17 0-1,-12 0-131,-11 0 0,-15 3 1,-5 1-1,-4 4 1,-10-4 91,-9-1 0,56-2 1,-1 0-1,-1 1 0,0 1 1,-1 0-1,0 1 66,-2-2 1,-1 1 0,6 1 0,-1 1-1,-2-1 1,0-1 0,1 0 0,0-1 330,3-1 1,0 0 0,-53 2 0,1 1 0,4 3 0,5-2 119,5-3 1,4-2-1,12 0 1,8 0-1,9 0-65,6 0 0,20 0 1,0 0-485,7 0-124,14 10 1,19-1 0,17 8-1,9-5 1,11-3 10,11-4 0,6-3 1,12-2-1,5 0 173,7 0 1,12 0 0,5-2-1,1-5 1,6-5 97,2 0 0,12-4 1,-56 11-1,0 3 1,2-1-1,-1 1 7,60-1 0,-58 3 0,-1 0 0,56 0 0,1 0 0,-8 0-71,-10 0 0,-6 8 0,-12-1 0,-5 0 147,-8 2 0,-13-6 0,-10 6 0,-9-2 1,-9 0 393,-6-2-132,-11-3 0,-14-9 0,-17-2 1,-12-1-223,-9 1 0,-7-5 0,-22 4 0,-7 1 0,-13-1-239,-13 6 0,-9 1 0,47 3 0,-2 0 1,0 0-1,0 0 0,-2 0 0,1 0 10,1 0 0,-1 0 1,-2 4-1,-1 2 1,-1 0-1,0 2 1,-2 0-1,0 0 57,-2-1 0,1 1 0,5 0 0,1 0 0,2-3 0,2 0 1,3-1-1,1 1 253,-56 4 1,19 6 0,12-8-1,7-3 1,7-1 180,8-3 1,13 0 0,3 0 0,9 0 587,9 0-1110,15 0 1,21 0-1,17-3 1,9-1 0,12-3-252,9 2 1,8 2 0,4 3-1,7-2 138,12-5 0,3 5 1,11-5-1,5 4 1,7 3 117,10 0 1,-58 0-1,1 0 1,3-1-1,1 0 1,2-1 0,0-1 101,-1 0 0,1-1 1,-1-3-1,-1 0 1,-4 2-1,0 0 1,-1 1-1,-1-1 1,-1-1-1,-1 0 132,53-6 1,-14 5 0,-7-5 0,-6 1 80,-8-1 1,0 7 0,-15-2 0,-8 5 0,-8 2-72,-4 0 0,-10 0 1,-5 2 29,-4 5 0,-15-5 1,-11 6 35,-17-6 0,-12-2 0,-14 0 1,-7 0-162,-12 0 0,-2 2 1,-14 3-1,-8 2 1,-6-2-77,-3-3 0,-7 8 0,2 1 0,-6 4 2,-6-1 0,3-7 0,7 5 0,2 0 0,-2-3 93,3 0 1,1 6-1,1-8 1,7 0 180,5 2 1,11-6 0,7 4 0,10-5 0,10-2 10,4 0 0,5 0 0,4 0 0,8 0 39,4 0 0,5-9-424,5-6 1,5 4 0,11-1 0,5 2-20,7 6 0,7-6 0,5 3 0,8 2 0,3 1-8,8-3 0,21 4 0,8-4 1,18 2 131,21-2 1,6 5 0,-51-2 0,3 1 0,1 0 0,0 1 0,5 0 0,0-1 18,2 0 0,0-1 0,1 0 0,-1 1 0,-6 3 0,0 0 0,-1 0 0,0 0 70,0 1 1,-2-2 0,-4-2 0,-2-1 0,0 0 0,0 1 0,49-2 0,-14 3 223,-13 2 0,-11-2 0,-16-3 1,-7-2 282,-9 2 0,-27 3-364,-9 2 0,-25 0 0,-25 0 0,-14 0-254,-11 0 1,-8 2 0,-11 3-1,-6 2 1,-6 0-451,-5 2 0,-9-4 0,-3 7 1,0 0 405,0 0 0,56-7 1,0 1-1,-54 11 0,1-3 1,-1 3 234,1 1 1,-1 1-1,10-2 1,3-3-1,4 0 284,2-2 0,3 5 1,9-10-1,8 0-136,11 2 0,12-6 0,17 4-531,6-5 0,8-11 0,9-3 0,12 0-878,12 5 0,16 5 1161,8 2 0,4-10 0,2-2 0</inkml:trace>
  <inkml:trace contextRef="#ctx0" brushRef="#br0">30484 9546 7471,'-14'0'44,"0"0"0,2 0 146,7 0 1,10 0 0,23-2-1,10-3 1,7-4 5,5-3 1,16 0-1,3-4 1,11 1-117,14-1 0,10 4 0,10 0 0,-54 6 0,0 0 0,4 1 0,0-1-46,3-3 1,1 1 0,0 2-1,1 0 1,3-1 0,0 0 0,-2 0-1,0 0-37,-2 1 0,1 0 0,-5-2 0,-1 0 0,55-2 0,1 1 41,-1-1 0,-17-4 0,-1 7 0,-13 2 0,-9 1-22,-7-4 0,-14 6 0,-10-5 0,-9 5 0,-10 2 39,-4 0 1,-5 2-108,-5 5 0,-7-5 0,-16 8 16,-13-1 0,-1-6 0,-15 4 0,-5-5 0,-6-2 13,-6 0 1,-4 0-1,-9 0 1,-6 0 0,-1-2-19,-6-5 0,-8 4 0,-6-6 0,-2 2 50,-4 0 0,-11 0 1,-3 4-1,-1-1 47,0-4 1,56 4 0,-1 1 0,-52 3 0,0 3-1,-1 4 41,1 7 0,-1-2 0,13 2 1,6 2-1,12 3 101,8 3 0,16-11 0,16-1-71,12-1 1,12-6-1,15 4-147,18-5 1,17-2 0,18-2 0,10-5-1,10-5-22,9 0 0,12-7 0,4 5 0,1-3 1,4 1-177,5 2 1,-2 7 0,11-5 0,-2 2 62,3 6 1,-10 1 0,4 3 0,-1 0 51,-6 0 1,-16 0-1,-2 0 1,-5 0-1,-7 0 174,-5 0 1,0 0 0,-16 0 0,-3 0 0,-4 0 215,-8 0 1,-4 0-31,-10 0 1,-9-2-87,-5-5 1,-14 5 0,-9-6-1,-10 6 1,-12 2-246,-9 0 0,-10 0 1,-14 0-1,-12 0 1,-11 0-24,-13 0 1,44 1 0,-1 0 0,-1 1 0,0 1 0,-3 1 0,-1 2 51,-3-1 0,-1 1 0,2 2 0,1 1 0,-2 3 0,-1 2 0,0 0 0,0 0 57,0-1 1,2 0-1,7-1 1,2 0 0,2-1-1,0-1 1,-49 11 0,12-2 117,12-4 0,12 1 0,16-9 0,10-2 0,9-3 457,10-2-553,13 0 1,18 0-1,20-2 1,18-3-170,13-2 1,10-7 0,7 4 0,9-1 0,10-4-5,9 4 0,15-8 1,-54 12-1,0 2 0,3-2 1,-1 0-1,1 0 0,0 0 60,-3-2 1,0 1 0,2 2 0,-1 0 0,55-8 0,-3 0 43,-4 2 1,-5 3 0,-16 9 0,-1 0 78,-4 0 0,-19 0 0,-5 0 1,-10 0-1,-11 0 970,-5 0-694,-4 0 0,-20 0 0,-9 0-266,-12 0 1,-11 0 0,-10 0 0,-12 0 0,-10 0-152,-11 0 1,-7 0 0,-15 0 0,-6 0-9,-13 0 0,-1 0 1,47-1-1,-1 2 0,-1-1 1,1 2-1,-3 1 0,0 1 74,-2 2 0,1 2 1,4 1-1,-1 1 0,-3 1 1,0-1-1,3 1 0,3 0 73,-54 10 0,15 0 0,7 0 0,9 1 0,12-1 168,14 0 1,20-7 0,11 1-236,9 1 0,26-6 1,22-6-1,19-8-39,21-11 0,11-4 0,30-4 0,-51 10 0,3 0-4,3-1 1,1 0 0,0-1-1,1 1 1,4 3 0,3 1-1,2-1 1,2 1 0,2 0 0,1 1-33,3 1 1,-1 2-1,-4 0 1,1 2-1,-2 3 1,0 0-1,0-1 1,-1-1-1,-3 0 1,-1-1-70,-2 1 0,-2 1 0,-5 1 0,-2 0 1,50 1-1,-10 0 235,-15 0 0,-18 0 1,-7 0-1,-14 0 0,-15-2 533,-13-6 1,-4 4-1,-13-8-187,-7 2 1,-19 1 0,-22 4 0,-14-2-311,-11 2 0,-22 3 0,-24 2 0,47 0 0,-3 0-127,-8 0 1,-2 0 0,-5 0 0,-3 0 0,-8 0-1,-1 0 1,-2 0 0,-1 0 0,0 0 0,-1 0-52,3 0 1,0 0-1,-4 3 1,1 1-1,8 1 1,1 0-1,3-1 1,1 1-1,5 1 1,3 0 91,8 0 0,2 0 0,6 0 0,3 2 0,-38 11 0,11-3-94,15-2 1,21-6 0,26 6-1,12 0-149,14-2 1,21-3 0,22-9-1,13 0 1,15 0-499,14 0 1,10-2-1,11-3 725,1-2 0,1 0 0,6 2 0,-54 1 0,0-1 0,3-2 0,0 0 0,0-1 0,1 1 0</inkml:trace>
  <inkml:trace contextRef="#ctx0" brushRef="#br0">26676 9950 6804,'15'0'90,"-4"-2"0,-1-5 1,-5-7-1,-3-5 0,-2-3 158,0 1 0,-2 9 0,-6 3-278,-6-1 0,-5 8 0,-4-5 0,-3 5 0,-5 2-21,-2 0 0,-3 0 1,-6 0-1,-3 0 34,-5 0 0,3 0 0,-10 0 0,-2 0 43,-2 0 1,4 0-1,3-3 1,2-1-1,4-4 102,4 4 0,3 1 1,4 3-1,1 0-34,-2 0 1,8 0 0,1 0-1,3 0 1,0 0-91,-2 0 1,-1 3-1,8 1 1,0 6-23,0 2 0,-1 2 1,1 7-1,2 0 37,5 1 0,-3-8 1,10 0 49,3 3 1,4 1-1,7 1 1,7-4 41,5-8 1,19 2-1,7-2 1,7 0-82,7 3 1,12-8-1,4 5 1,3-2-23,0 2 1,0-5 0,5 8-1,-3-3 1,-4 0-80,-3-2 0,5 4 1,-9-2-1,-5-2 63,-5-3 0,-12-2 1,3-2-1,-6-3 0,-1-4 13,0-3 0,-3 0 1,-2-4-1,-5 1-33,-3-1 1,-1-3 0,-8-2 0,0-3-32,1-4 1,-11 4-1,-4-4 1,-4 4 51,-3 3 1,0 7 0,-3 0-1,-4-3 1,-9-2 63,-10-2 1,0 7-1,-10 0 1,-4-3-6,-7-2 0,0 5 0,-10 2 0,-5 0-55,-6 0 0,-3 5 0,-12-4 0,-7 1 1,-2 5-1,-2 3 0,-8 2 0,0 0 0,-6 0 88,-6 0 1,1 0-1,9 2 1,5 5 0,6 8 77,6 4 0,11-5 1,8 0-1,9 5-22,9 7 1,15-5 0,9 5-66,9-2 1,10-3 0,14 12-1,10-9 1,11-1-18,14 1 1,10-12 0,15 9 0,4-5-71,7-4 1,11 5-1,6-10 1,2-2-1,4-3-63,3-2 0,-4 7 0,-1 0 1,0-2-84,-2-3 0,-2-4 1,-13-3-1,-1-4 1,-6-3-9,-1-5 1,-10-4 0,-12-5-1,-5-2 147,-7 2 1,-12 0 0,1 0 0,-8-3 0,-7 1-24,-7-3 1,-4 8 0,-8-6 0,-7 8 88,-9 7 1,-15-5-1,1 7 1,-8 0-70,-6 5 1,-8 5-1,-14 2 1,-5 0 0,-2 0 29,0 0 0,-7 9 0,-7 6 0,2 1 0,5 1 98,7-3 0,5 0 1,12 7-1,6 1-47,13-1 1,9 0-1,14 0 1,4 1-76,8-1 1,10 0 0,9 0 0,14 1 0,11-1-332,15 0 1,12 0 0,12-2 0,11-2-1325,8-3 1670,-5 0 0,23 8 0,-4-1 0</inkml:trace>
  <inkml:trace contextRef="#ctx0" brushRef="#br0">26634 13905 7569,'-10'-21'0,"6"2"850,-11 4 1,8 6-167,-7 9-272,9-9 0,-4 9 0,11 0-97,5 11 0,3 11 0,6 6-136,-1 7 0,-1 13 0,7 6 0,-2 7 0,-5 13 0,-7 11 612,-4 14-700,-3 10 1,0-46 0,0 1-112,0 0 0,0 0 0,0 56 215,0 1 0,0-3-474,0 2 1,0-58 0,0-1 326,0 53 55,0-11-319,9-8 0,-7-19 160,6-6 1,1-6 101,-2-7 0,7-5 34,-7-10 1,0-6 24,-7-1 1,0-9 20,0 3 1,0-6 103,0-2 1,0 1-1,3-1 35,4 0-239,5 1 0,4-11 0,6-4 0,8-4 0,10-3-529,10 0 0,14-10 369,14-4 0,7-7 41,7-7 1,12 4-279,10-4 0,-50 14 0,2 2 188,-3-3 0,1 1-670,7 7 0,0 0 798,-6-7 0,0 0 0,6 8 0,0 2-55,-7-2 1,0-2 39,2-2 1,0 1-35,52 7 0,0-15 196,-4 10 1,-1-7 2,-6 7 0,1-10-110,-15 3 1,11 2 160,-12-2-158,5 0 0,-22-5 1,8 3-1,-5 1 21,-7-1 0,-14-3 1,-5-2-1,-5 0 0,-2-1 18,-5 1 0,-9 0 0,2-3 0,-2-4 256,-5-8 1,-5 1 0,-7-5 0,-5-8-312,1-3 1,-8-6 0,5-7 0,-4-2 0,-3-7 220,0-12 0,0 0 0,0-10 1,0 3-1,0 0-290,0 2 1,0 5 0,-3 5 0,-1 4 224,-3 3 0,-3 4 1,3 10-1,-5 5-96,0 2 0,-4 2 1,6 10-1,1 2 0,-1 5-10,6 3 0,1 1 1,3 8-1,-2 2-60,-5 5 33,5-5 0,-10 17-39,5-5 0,-5 4 1,-12 3-1,-2 0 1,-7 3-34,-7 4 0,-7-5 0,-22 5 0,-9-5 0,-16 1-111,-15 4 0,44-6 1,-3 0-1,-8 3 1,-4-1-1,-7-1 1,-3-1 97,-6-1 0,-2 0 1,2 0-1,-1 0 1,-5 0-1,0 0 1,0 0-1,-1 0 115,-4 0 0,1 0 0,6 0 0,1 0 0,6-1 0,2-1 1,5 0-1,2 0 0,5-2 0,2 1 151,5 0 1,2 1 0,8 0 0,3-1 0,-45-2-1,22-2 1,20 3-1284,17 1 0,31 3 1107,33 0 0,24 0 0,-1 0 0,1 0 0,-1 0 0</inkml:trace>
  <inkml:trace contextRef="#ctx0" brushRef="#br0">28080 14479 7569,'12'0'722,"-5"0"-455,-14 0 0,5 9 0,-5 5 0,4 5 0,3 5 0,0 2 132,0 2 1,0 10 0,0-2 0,0 4-165,0 2 1,3-2 0,1-2 0,4-2-445,-4 1 0,6 1 1,-1-2-1,1-8 1,-1-2-206,-4 2 1,0-4 0,2 2 413,7-10 0,5-6 0,2-10 0</inkml:trace>
  <inkml:trace contextRef="#ctx0" brushRef="#br0">28080 14798 7569,'-19'-21'309,"5"-1"0,7 1-187,5 0 0,2-1 1,2 1-1,8 0 1,11-3-180,12-4 0,10 4 1,6-4-1,6 4-175,-1 3 0,0 2 0,-6 3 0,1 4 1,-4 2 231,-7 6 0,-7-8 0,-10 0 0</inkml:trace>
  <inkml:trace contextRef="#ctx0" brushRef="#br0">27974 14883 7569,'-21'0'944,"-1"0"1,20-3-849,9-4 1,12-4 0,9-11-1,10 1-168,10 0 0,6-8 0,10 1 1,0 2-1,-3 5-480,-4 7 1,2-3 0,-9 10 0,-6 2-441,-6 3 992,-7 2 0,-10-10 0,1-1 0</inkml:trace>
  <inkml:trace contextRef="#ctx0" brushRef="#br0">28059 15117 7569,'-9'21'1380,"4"-7"-1206,-9 0 0,18-2 0,6 2 0,14-9 1,13-10-556,11-9 0,6-2 1,10-1-1,0 3 381,-1-3 0,-8-11 0,-3-5 0</inkml:trace>
  <inkml:trace contextRef="#ctx0" brushRef="#br0">28868 14819 7569,'9'2'427,"-7"5"15,-6 8 0,-11 4 0,8 4 0,3 3-168,1 3 0,3 6 0,0-4 1,0 2-1,0 2-116,0-2 0,0 5 0,0-7 0,0-1-275,0 1 1,0-2 0,0-8 0,0 0-119,0 0 1,0-7-57,0 1 1,3-13 0,4-2 2,7-12 1,5-7 0,2-2-1,3-3 100,4-4 0,5 4 0,12-4 1,2 4-1,3 3 83,-3 0 1,-4 2-1,-5 3 1,-5 4-1,-3 2 429,-4 6-109,-11 1 0,-8 3 0,-17 3 0,-11 4 1,-12 7 157,-7 5 0,-10 9 1,0 0-1,1-2 0,2 0 224,4 3 1,5-6 0,17 3-1,2-7-466,5-5 1,7-2-1,14 2 1,12-4-159,14-1 0,12-6 1,21 4-1,5-7 1,7-5-489,5-2 0,-1 0 0,-4 7 0,-9 0 0,-8 0 515,-4 0 0,-10 9 0,5 3 0</inkml:trace>
  <inkml:trace contextRef="#ctx0" brushRef="#br0">28251 13288 7801,'0'-33'522,"7"2"-347,0 10-175,9 0 134,-4 0 0,2-1 1,0 1 853,3 0 1,-5 9-1,0 10 64,-3 14 1,-2 11-592,-7 20 1,0 6-1,0 3 1,0 0-177,0 0 0,0 5 1,0-8-1,0-1 0,0-3-521,0-3 1,10-6 0,6-3 0,10-3 0,10-4-4790,4-2 5025,2-12 0,1-3 0,0-9 0</inkml:trace>
  <inkml:trace contextRef="#ctx0" brushRef="#br0">26719 12140 7569,'-12'0'252,"3"2"0,9 8 1,2 11-1,5 12 0,7 7 1,5 3-1,2-1 0,1 3 1,-1 3-1,0 1-133,1-2 1,-1-2-1,-2-4 1,-3-4 0,-4-4-1,-2 0-651,-6 1 1,-1-8 0,-3 2 0,0-5-45,0-1 576,-10-10 0,-2 6 0,-9-6 0</inkml:trace>
  <inkml:trace contextRef="#ctx0" brushRef="#br0">26059 12417 7569,'-21'0'212,"0"0"1,2-3 0,5-4 103,7-7 0,16-5 1,15-2-1,16-3-150,14-4 1,17 2-1,7-7 1,7 0 0,10 2-186,11 0 1,-6-4 0,6 6-1,-7 3 1,-7 5-420,-7 7 1,-21 2 0,-5 7 437,-11-2 0,-1 0 0,-14 7 0</inkml:trace>
  <inkml:trace contextRef="#ctx0" brushRef="#br0">27931 11970 7569,'12'-9'1026,"-5"4"1,-14-7-571,-7 3 1,2 4 0,0 12-240,3 7 1,2 7-1,7 5 1,2 5 0,3 2-37,2 5 1,10 2 0,-3 5 0,5 2 0,2 3-155,0-3 0,-7-9 0,1-3 0,1 3-273,3 2 0,2-4 238,1-1 0,-3-9-781,-5 3-1382,5-6 1402,-8-11 1,11 4 768,-1-8 0,10-1 0,2-7 0</inkml:trace>
  <inkml:trace contextRef="#ctx0" brushRef="#br0">28378 11949 7569,'-21'0'861,"0"0"-184,-1 0 0,11 9 1,6 5-1,10 8-366,9 6 0,-2 5 1,2 10-1,2-1-219,3 1 1,2-1-1,1 1 1,-3 2-1,-3 2-454,-2 2 1,-6 1-1,6-10 1,0-2 0,0-5-3055,0-2 3416,0 7 0,17-15 0,2 8 0</inkml:trace>
  <inkml:trace contextRef="#ctx0" brushRef="#br0">28953 12055 7569,'11'0'2136,"6"2"-1713,-10 6 1,0 6 0,-7 12 0,0 2-113,0-2 0,0 5 0,0-1 1,0 1-1,0 0-18,0-5 1,0-3-1,3-1-383,4-1 0,-3-2 0,11-5 0,1-7-293,3-4 1,2-6 0,1-4 0,-1-7-4,0-5 1,0-5-1,-2-2 1,-2-4-1,-5-3 67,-3-5 0,5 0 1,-4 0-1,-1 5 216,1 2 1,-3 3 0,-7 7 639,0 0 0,0 11 0,0 10-16,0 12 0,0 9 0,0 5 0,0 3-366,0-3 0,2-10 0,5-2 0,7 0-185,5-2 0,12-2 0,4-10 1,6-3-1,1-1-362,1-4 0,6-8 0,1 2 1,-5-3-1,-7 3 150,-10 7 0,-4 5 0,-5 4 787,-5 5 1,-5 7-1,-11 12 1,-5 5 0,-5 2-346,0 5 0,-4-5 1,9 0-1,2-2 0,2-3-790,3 3 1,17-8 0,7 6 0,4-6 589,3-1 0,7 8 0,-5 3 0</inkml:trace>
  <inkml:trace contextRef="#ctx0" brushRef="#br0">28463 13161 7569,'-11'0'0,"-8"-3"0,4-4 136,-3 5 1,-4-8 478,1 10-273,0 0-92,-1 0 1,8 0 0,0 0 479,-3 0-363,8 0-219,0 0 1,25 0 0,5 3 0,1 4 108,-6 7 0,3 5 0,-5 2 0,3 0-26,-3 1 0,3 6 0,-10 3 1,-3 2-1,-1 2 62,-3-2 0,0 5 0,0-10 0,0-2-265,0-2 0,0-3 0,0 1-611,0-1 1,2-9 292,5-5 1,-4-14-1,4-7 1,-5-5 67,-2-3 1,-2-6 0,-5-3 0,-5-2 0,-2-5-177,-1-2 326,1-2 0,-5-1 0,5 1 157,7-1-150,-5 1 0,10 2 0,-5 4 0,4 8 338,3 4 406,0 12-369,0 3 0,0 11 0,0 8 0,0 11 0,0 12 30,0 7 1,7 3 0,1-1 0,-1 1 0,2 2 336,5 4 1,-2-4 0,2 5 0,0-5-539,-2-3 0,7-9 0,-5-2 0,3-3 0,0 1-258,-3-3 1,0-3-1,5-2-246,-5 1 1,-2-10 0,-8-3-726,4 0 0,-1-4-318,-7 9 0,0-11 4,0-3 1,7-10 1403,0-11 0,9-19 0,-4-5 0</inkml:trace>
  <inkml:trace contextRef="#ctx0" brushRef="#br0">28378 16392 7569,'0'-21'-136,"0"0"0,-2 7 1502,-5-1-1030,4 1 0,-6 0 230,9 0-100,0 9-301,0-4 0,0 11 0,0 5 1,2 10 18,5 9 0,-4 7 1,4 9-1,-5 1 1,-2 2-56,0 4 0,0 3 0,3 7 0,1-4-75,3-3 0,0 4 104,-7-6 1,0 0-202,0-8 1,0 1 95,0-1 0,0-2-89,0-4 74,0 4 1,0-24 0,0 6-236,0-3 58,0-10 0,-7-16 0,0-17 0,3-6 1,-1-10-85,-2-8 0,2 1 0,-7-10 1,3-2-1,2-2 63,-3-3 1,8-7 0,-5 0-1,4 3 123,3 2 1,0 9 0,0 3-1,-2 2 218,-5 4 0,5 13 0,-5 7 0,4 4 991,3 3-1051,0 9 1,0 7 0,2 17-45,6 9 1,3 17-1,13 5 1,2 11 68,2 7 0,3 13 0,-5 4 1,2 4-1,-4 3-52,-7 0 0,-1 0 1,-9-2-1,-2-5 0,-3-5-262,-2 0 1,0-13-1,-2 3 1,-3-4-900,-2-4 1,-7-3 0,7-12 1066,2-5 0,-7 5 0,1-6 0</inkml:trace>
  <inkml:trace contextRef="#ctx0" brushRef="#br0">28548 17732 7898,'0'-14'525,"0"-1"-342,0 11 0,-2-8 1,-5 7-92,-7-2 1,-12 9-1,-7 15 1,-5 9 0,-9 9-33,-5 6 0,2 13 1,-4 7-1,-1 8 335,1-1 0,16-1-303,3-4 1,11-6 0,10-3 41,7-2 730,14-12 0,16-2-331,20-9 0,11-8-418,17-7 1,7-9 0,12-1 0,5-6-290,1-5 0,-3-9-575,6 1 1,-12-1-649,-1 2 1202,-11-5-1156,-20 16 1,-3-13 1350,-10 9 0,1-5 0,-6 2 0,-3-4 0,-6 5 0,0 4 0</inkml:trace>
  <inkml:trace contextRef="#ctx0" brushRef="#br0">28570 17774 7569,'12'-9'37,"-3"4"0,-9-9 279,0-3 1,-2 8-1,-5 2-47,-8 5 1,-4 2 0,-2 0-174,0 0 1,0 9 0,-1 3 0,1 2 0,-3 0 30,-4 3 1,2 9-1,-7 4 1,0 1-1,2 2 107,0 0 1,3 0-1,7 5 1,-1-2 37,1 1 1,7-4 0,2 0-1,3 1 375,4-1-564,3-7 0,11 7 0,5-7 167,5 2-142,2 0 1,10-13 0,5-4 0,4 1 0,2-2-111,1-1 1,9-2 0,5-9 0,4-5-99,3-7 0,0-5 0,0-3 0,-1-1 0,1-3-216,0-3 1,-7 1 0,-3 7 0,-4 0 0,-10 2 98,-9 4 0,-8-1 0,-1 9-262,-1 2 598,-9 3 1,-12 2 0,-14 0 0,-3 2-45,3 5 0,-5-4 0,5 6 1,-5-2-1,-2 0-33,-1-2 0,-1 7 0,-3 0-151,-3-1 0,1 6 0,4-8 1,-4 3-1,-5 5 44,0 2 0,-7-1 1,4-1-1,-4-3 155,-3 3 1,1-5 0,-1-1 0,-2 1 0,-4-2-38,-8-1 0,3 1 0,-3-6 1,0 3 8,3-2 1,-8-3 0,8-2 0,-3 0 0,3 0 54,2 0 1,5 0-1,9 0 1,5-2-73,2-5 1,10 2 0,9-9 0,2-2 0,8-3 23,7-3 0,9-6 0,17-3 0,11-2-164,13-5 1,6-2-1,3-2 1,0-1-158,-1 1 258,1-1 0,0 8 1,0-1 80,0-1 1,-7 6-194,-1 2 1,-18 6 0,-3 2 0,-8 2 48,-6 5-1866,0-5 1923,-9 16 0,-12-16 0,-12 8 0</inkml:trace>
  <inkml:trace contextRef="#ctx0" brushRef="#br0">28399 16350 7569,'12'-33'206,"0"-5"0,-7 10 0,4 2 550,3 2 1,-7 10-565,2 0 0,-7 11-61,-7 3 0,2 12 1,-9 16-1,0 10 1,0 10-16,-1 8 0,11 6 0,-3 4 0,4 5 38,3 7 0,0-3 0,0 3 1,0 2-1,0 1 51,0-3 1,0 2 0,0-9 0,3-3-88,4-1 1,-3-13 0,8-4 0,-2-8 0,-3-4-220,2-3 1,-6-16 68,4 2 0,2-16 1,-2-7-70,-2-17 0,4-14 0,-1-17 0,-4-6 0,-1-6-131,-3-2 1,-3-9 0,-1-5 0,-6-2-275,-2 2 1,5 5 440,-7 9 0,7 10-67,-7 4 0,7 14-273,-8 8-144,11 4 237,-6 13 129,10 1 1,0 15 182,0 9 0,0 10 0,0 18 0</inkml:trace>
  <inkml:trace contextRef="#ctx0" brushRef="#br0">28527 18008 7569,'3'-21'65,"1"-3"1,6-2-1,1-2 1,4 2 26,-3 2 0,6 1 0,-6-3 0,2 0 1,-2 5 256,-2 4-285,-3 3 0,-17 2 0,-4 5 0,-5 7 1,-4 7 47,-6 7 0,-4 7 0,-9 5 0,-1 5 0,0 5 189,1 8 0,-3-1 0,-2 9 1,-3 0-38,3 5 1,11-5 0,8-3 0,7-4 0,7-2 154,6-1 0,8-6 1,8-3-1,8-3 1,12-6-334,15-7 1,9-1-1,14-7 1,5 1-160,7-1 1,-2-2 0,2-9-1,2-5-21,3-7 0,-7-3 0,-6 1 0,-3 2 0,-6-3-111,-4-2 1,-8-2 0,-11 0 0,-5 2 0,-4 2-2023,-10 3-346,-8 9 2573,-29 5 0,3 12 0,-15 9 0</inkml:trace>
  <inkml:trace contextRef="#ctx0" brushRef="#br0">30144 17434 7569,'-21'-7'3,"-1"0"0,1 0 132,0 7 1,0 7-1,-1 2 1,1 3-1,-3 7 1,-2 7-1,-2 7 1,2 3-1,2-1 1,3 3-1,2 2 1,3 3 0,4-1 432,2 1 0,3-8 0,10 0 1,4 1-1,7-3-394,5-5 0,4-4 0,6-3 1,9-2-1,7-2-632,4-3 0,1-7 1,-5 5-1,0-3 1,0-4 457,-5-3 0,-12 8 0,3 2 0</inkml:trace>
  <inkml:trace contextRef="#ctx0" brushRef="#br0">29676 17987 8042,'2'-14'407,"5"0"0,8-3-78,3-2 1,13 5-1,7 0 1,9-3 221,10-2-667,4-2 1,10 7 0,0 2-1,-5 0-244,-6 1 360,1 6 0,-16-14 0,7 7 0</inkml:trace>
  <inkml:trace contextRef="#ctx0" brushRef="#br0">31122 16988 7569,'12'0'97,"-2"-10"0,-8 5 0,3-9 0,4-2 0,1-3 689,-1-2 1,-4 9-620,-12 5 1,-12 14-1,-9 9 1,-1 8 0,1 7 36,-1 2 0,-8-5 0,4 5 0,2-2 2,10-5 0,-1 5 1,10-3-207,1-2 0,1-2 0,13-6-134,4-3 0,4-6 1,13-9-1,2 0 1,2 0-16,-2 0 0,5 0 0,-2 2 1,-3 3-142,-3 2 0,-2 3 0,-2-3 381,-4 7 1,-6 5-1,-14 2 1,-7 0 226,-9 1 0,-7 1 0,2 3 0,-5 5 0,0 0 123,1-1 1,4 1-1,9-5 1,5 2-348,3-2 1,4-2 0,12-3 0,7 1 0,8-1-440,6 0 1,5-2-1,10-2 1,-1-6-302,1-1 1,-3 4 0,-2-5-1,-5 1 1,-2 2 645,-5-1 0,-3-6 0,-2 5 0</inkml:trace>
  <inkml:trace contextRef="#ctx0" brushRef="#br0">31633 17264 7569,'12'-21'367,"-3"9"0,-11 3-13,-5 9 1,-5 9 0,-9 8 0,-1 6 103,1 5 1,7 8-1,2-5 1,3-1-368,4 1 0,3-3 0,4-9 0,5-5 0,10-6-5,9-6 1,4-2 0,8-2-1,-5-8-96,-2-11 1,4-3 0,-9-11 0,-7-3 0,-9 0-76,-8 3 0,-2-5 0,-2 7 0,-5-3-90,-7 1 0,-8 11 0,-4 0 0,-2 10 1,2 5-385,2 4 1,3 5-1,2 7 1,5 7-569,7 5 0,14 2 1127,7 1 0,14 8 0,6 4 0</inkml:trace>
  <inkml:trace contextRef="#ctx0" brushRef="#br0">31888 17328 7569,'19'14'2041,"-5"0"-1628,-4-9 1,-10 7 0,2-8 0,3 6 130,2 2 1,2 0 0,-4 6-138,2 4 0,7-6-264,-6 13 0,1 4 1,-2 0-1,5 2-159,0 1 0,4-8 1,-6 5-1,-1 0 0,3-2-988,0 0 1,-5 4 0,7-7-1874,3-2 2877,2-12 0,2 5 0,0-7 0</inkml:trace>
  <inkml:trace contextRef="#ctx0" brushRef="#br0">32292 17073 7569,'0'-22'1384,"-2"13"-844,-5 9 0,5 12 1,-5 16-1,4 5-352,3 0 0,7 7 1,3-4-1,-1 4 1,3 3-322,0-1 0,0 1 1,4-3-1,-2-2-49,3-3 1,2-9 0,2 2-1,0-4 1,1-5 181,-1-5 0,0 5 0,0-7 0</inkml:trace>
  <inkml:trace contextRef="#ctx0" brushRef="#br0">32356 16860 7569,'14'-2'-364,"1"-3"925,1-2 1,-4-3 0,2 6 0,3-3-257,2 2 1,4 3 0,3 2 0,5 0 0,2-3-293,5-4 0,-5 5 0,0-5-195,-2 4 112,-3 3 0,-7 0 0,-2 3 152,-4 4 1,-15 5 0,-15 9 0,-6 0 93,-7 0 1,4 1 0,-4-1-1,2 0 1,0 0 134,-3 1 1,8-1 0,7 0-352,-3 0 0,8 1 0,4-3 0,8-3-140,4-2 0,9-7 1,-2 5-1,8 0-1,6 0 1,-4-5-1,6 5 1,-1 0 0,-1-3-62,-2 0 0,5 8 0,-3-5 0,-2 2 145,-2 0 1,-3 0-1,0 8 1,1-1-1,-3 2 230,-5 6 1,-5-6-1,-9 8 1,0-2 129,0-1 0,0 7-253,0-6 1,-9-1 1757,-5-7-810,-5 10-702,-3-7 1,1 6-1,0-8 1,0-1-690,-1 0 0,8-7 0,2 0 0,3 3 433,4 2 0,3 2 0,2 0 0</inkml:trace>
  <inkml:trace contextRef="#ctx0" brushRef="#br0">29697 15946 7569,'12'5'369,"-5"6"0,-5 11 1,-2 4-52,0 4 0,0 1 1,0 7-1,0-5 1,3-2-1,4-5-105,7-3 0,12-1 0,5-4 0,4-1-166,10-3 0,0-9 0,14 2 0,5-7-142,5-7 64,20-5 0,-8-9 0,16-3 0,0-4-7,-1-8 1,-6 6-1,2 4 1,-9 7 0,-10 7-49,-9 3 0,-16 1 1,-6 8-1,-11 0-699,-8 0 0,-1 0 8,-1 0 0,-7 0 0,-2-2 777,-3-5 0,8-5 0,-5-9 0</inkml:trace>
  <inkml:trace contextRef="#ctx0" brushRef="#br0">31122 15733 6134,'-9'12'1965,"-5"-2"-1056,-5-1 1,9-7 0,10 5-727,12-4 1,7-6 0,5-1 0,4-6-87,8-2 1,6 5 0,5-4-1,3 1-208,-3 5-34,-2 3 1,-2 2 0,-1 0 0,-1 0-103,-6 0 1,-7 2 0,-13 5-1,-8 8 1,-5 6 185,-2 7 1,-9-2 0,-8 7 0,-9-2 295,-9-5 1,-3 5 0,0-3-1,5-4 196,2-8-630,3 3 0,6-9-1566,1 4 1765,9-5 0,22-9 0,13 0 0</inkml:trace>
  <inkml:trace contextRef="#ctx0" brushRef="#br0">31484 15244 7569,'12'3'773,"-3"1"188,1 3-800,-8 1 0,10 1 0,-7 5 1,4 5-1,1 2 72,-1 1 1,5-1 0,-7 0 0,0 3-45,3 4 0,-8-4 0,8 2 1,-3-7-252,0-5 0,2-2-141,-2 2 0,-2-5 0,7-11 0,0-5 0,-3-10-172,1-9 0,4 0 1,-7-9-1,0-3 184,3-2 1,-1-3 0,8 1 0,-3-1 204,2 1 1,1 2 0,-1 4 0,-1 8 0,-1 4 401,-2 3 1,6 2-1,-3 5 1,4 7 170,2 4 1,-7 10 0,0 3 0,3 2-406,2 4 0,-5 6 1,-2 4-1,-1 2-365,1-2 1,2 0-1,8 0 1,-1 2 0,0-2-770,1-2 0,-1-10 0,0-2 952,0-3 0,10 8 0,2-5 0</inkml:trace>
  <inkml:trace contextRef="#ctx0" brushRef="#br0">32101 15606 7569,'-2'-19'1054,"-5"5"-891,-8 7 1,-4 7 0,-2 7 197,0 7 0,9 5 1,5 2-1,5 3 158,2 4-471,0-4 1,0 6 0,0-6 0,0 2-9,0 2 0,2 1 0,5-8-194,7 0 1,5-2-1,2-5 1,1-7-272,-1-4 0,0-10 0,1-3 0,1-2 149,6-4 1,-6-3 0,8 0 0,-3 2 0,1 6 393,-3 1 1,-12 5 0,-7 15 193,-5 11 1,-4 0-1,-5 10 1,-7-3 106,-5 1 1,-10-1 0,1-7 0,2 1 0,2-3-102,3-5 1,0 2-977,0-9 1,9-2 0,7-10-1689,10-2 2346,-3-9 0,26 4 0,-4-9 0</inkml:trace>
  <inkml:trace contextRef="#ctx0" brushRef="#br0">32420 15818 7569,'21'0'1351,"-9"-9"-362,-2 6-621,-10-6 0,0 11 0,0 5 1,0 8-1,-3 4-446,-4 2 0,5 0 1,-5 0-1,4 1-800,3-1 0,3 0 1,4-2 877,7-5 0,14-4 0,5-10 0</inkml:trace>
  <inkml:trace contextRef="#ctx0" brushRef="#br0">32526 15542 7569,'-9'-21'67,"-3"-1"1,-9 3 340,0 5 0,6-2-408,1 9 0,19-10 0,-3 5 0</inkml:trace>
  <inkml:trace contextRef="#ctx0" brushRef="#br0">32803 15329 7569,'-21'10'40,"2"4"1,2 5-1,5 2 368,3 0 0,0 1 1,4 1-1,-2 3-23,2 3 0,3 6 0,4-4 0,5-1-637,7 1 129,5 7 0,2-17 0,1 3 1,-1-10-664,0-5 1,1 6 0,-1-8 275,0-3 0,-11-11 1,-13-4 509,-16-1 0,-4-5 0,-13 10 0,1 0 0,-1 0 0,1 0 0,2-7 0,-3 4 0,8 1 0,7-3 288,6 0 0,-1 5 0,11-7-58,8-3 0,8 6 0,18-4 0,9-1 1,6-3-679,6-2 1,9-1-1,-2 1 448,4 0 0,3 0 0,0-1 0</inkml:trace>
  <inkml:trace contextRef="#ctx0" brushRef="#br0">33271 15329 7569,'9'12'-491,"-9"-2"1,-14-3 1083,-12 0 0,0 9 1,-9-2-1,-3 3 1,-5 0-6,-6-3 0,6 0 1,-2 7-1,10 0-308,4 1 1,5-8-1,10-2 1,4-1-397,2 1 1,6-7-1,13 4 1,10-1-1,9-1-276,5-3 0,10-1 0,9-3 0,0 0-13,0 0 1,-2 0-1,-8 0 1,-2 2-374,-4 5 883,-5-4 0,-20 15 0,-4-3 0,-4 3 166,-3 4 0,-12-1 0,-7 3 1,-9 2-1,-5 2-339,-5-2 1,5 5 0,0-3-1,2-2-757,5-2 1,5-3 824,6 0 0,-3 0 0,6 1 0</inkml:trace>
  <inkml:trace contextRef="#ctx0" brushRef="#br0">33037 16286 7569,'12'0'1703,"-3"0"-1310,-9 0 1,0 2-1,-2 3 1,-3 5-14,-2 1 1,0 11 0,5 6 0,-3-2-143,-2-2 1,0-3 0,7 3-1,0 1-177,0 4 1,2-3 0,3-10 0,4-4-61,3-2 0,2-3 0,5-10 0,-2-4-326,-3-7 1,0-7 0,7-5-1,-2-3 1,-2 4 99,-3 1 0,0-4 1,7-1-1,1 6 1,-1 4 397,0 4 1,1 11 0,-1-3 0,0 4 68,0 3 1,-6 10 0,-1 4 0,2 5-111,3 2-229,2 0 1,1 3 0,-1 2 0,0 5 96,1 2 0,-1-7 0,0 4 0</inkml:trace>
  <inkml:trace contextRef="#ctx0" brushRef="#br0">29761 12863 7569,'12'-33'0,"-5"5"-373,-5 4 0,1 3 538,4-1 1,-5 8 0,5 5 0,-4 9 0,-3 16 0,0 13-1,0 6 133,0 1 0,-8 1 1,1 11-1,3 1 0,1-4-211,3-7 1,3 0-1,4-10 1,7-2-1,5-2-95,2-3 1,10-2-1,2-5 1,5-7-48,4-5 1,-4-2 0,14 0-1,0 0 1,2 0-103,1 0 1,6 0-1,-4-2 1,4-5-123,3-7 0,-7 2 0,-3-2 1,1 0-1,-3-1 279,0 1 0,-3 10 0,-6-6 0</inkml:trace>
  <inkml:trace contextRef="#ctx0" brushRef="#br0">30782 12863 8347,'-31'0'220,"-2"0"1,0 0 0,5 2-183,4 5 1,3-2 0,2 9 27,5 3 1,4-5-1,13 2 1,6 0-103,12-2 1,13 4-1,15-9 1,8 1-1,4-1-298,3 0 0,-2 0 1,-3-7-1,-5 2 307,-2 5 1,-12 5 0,-14 9 0,-9 3 0,-10 2 293,-5 2 0,-6 10 0,-8-5 0,-10 3 0,-1-3-45,-1-3 0,3-4 1,2-9-515,5-3 0,7-12 292,14-2 0,24-9 0,13-12 0</inkml:trace>
  <inkml:trace contextRef="#ctx0" brushRef="#br0">31654 12735 7569,'12'-14'-306,"-5"0"550,-4-2 1,-3 4 0,0-2 0,0-3 0,-3 0 0,-2 6 0,-4 11 1297,-3 11-1479,-2 8 0,-5 10 0,3 1 0,1 4 1,-1 1 28,-3-2 0,0 5 0,2-7 1,6-1-1,-1 1-42,0-5 0,7-2 0,-2-3-2,5 0 0,4-9-75,5-5 0,-2-5 1,9-2-1,3 0 26,2 0 1,2 0 0,0 0 0,0 0-437,1 0 0,6 0 1,0 0-1,1 0 0,-1 0-615,1 0 0,1 0 1052,-1 0 0,-6-9 0,8-3 0</inkml:trace>
  <inkml:trace contextRef="#ctx0" brushRef="#br0">32207 12608 7569,'0'12'80,"0"-1"0,-2-6 0,-3 5 0,-4 1 0,-1 6 1,-1 2-1,1 2 0,1 3 0,2 2 0,-1 4 1438,1 4-1502,0-8 0,7 7 0,0-7 0,0 2-64,0-2 0,10-12-10,4-7 0,2-7 0,1-9 1,-3-10-1,0-9-48,-2-6 1,7-1 0,-5-10 0,3-2-1,-1-3 96,-1 3 1,-1 4 0,7 8 239,0 7 0,1 6 0,-1 13-86,0 16 1,-7 14 0,-2 22 0,-2-1 0,-3 1-124,2-1 0,3-1 1,9-6-1,3-7-284,4-4 0,-2-3 1,10-2-1,4-5 1,5-7-1021,4-4 1283,1-3 0,-7 0 0,-1 0 0</inkml:trace>
  <inkml:trace contextRef="#ctx0" brushRef="#br0">31782 13437 7569,'0'-12'-278,"0"0"0,-2 10 690,-6 2 0,6 5 1,-5 16-1,5 3 1,2 4-275,0 7 1,0-1 0,0 1 0,0 0-102,0-2 1,0 5-1,0-9 1,0-3 0,2-3-114,5-2 1,-5-6 0,8-4 9,-1-1 1,3-3 0,7-9-1,-2-5 1,-3-8-103,2-4 1,6-2 0,4 2 0,2 3 0,-2 4 8,-2 3 0,-3 1 0,0 8 0,-2 3 175,-5 4 0,3 7 0,-10 12 1,-5 5-1,-6-1 284,-11 1 0,-4 5 0,-4-8 0,-3-2-27,-3-2 0,1-3 0,7-2 0,0-3 0,-1-4-210,1-2 1,9-6-986,5-11 0,17-7 922,11-14 0,10-5 0,11-10 0</inkml:trace>
  <inkml:trace contextRef="#ctx0" brushRef="#br0">32229 13628 8108,'-3'15'1426,"-1"-1"-1192,-4 2 0,-6 3 0,7 2 1,2 1-1,3 1-200,2 6 1,-7-3 0,0 7 0,2 0-202,3 0 0,9-7 0,2 0 0,3-10 0,5-9 167,2-4 0,11-3 0,3 0 0</inkml:trace>
  <inkml:trace contextRef="#ctx0" brushRef="#br0">32271 13118 8009,'-40'10'357,"7"-6"1,-12 10 0,10 1-369,4-4 1,2 8 0,13-7-284,9 0 1,12 5 0,23-10 293,7-3 0,15-1 0,4-3 0</inkml:trace>
  <inkml:trace contextRef="#ctx0" brushRef="#br0">32739 13139 7569,'-9'22'55,"-3"6"0,-12 3 1,-2-1 239,-2 1 0,-8 7 0,8-5 0,2 2 0,5 1 41,7 2 0,-3-1 0,10 1 0,2-5 0,3 0-763,2 0 0,9-7 1,6 0-1,6-9-11,7-10 0,-4 3 0,7-3 0,-3-5 0,-2-7-543,-7-9 981,2-5 0,-19-12 0,8-2 0</inkml:trace>
  <inkml:trace contextRef="#ctx0" brushRef="#br0">32399 13565 7569,'-21'11'0,"-1"6"303,1-10 1,9-2 0,10-12-299,14-7 1,11-12 0,20-3-1,4 3 1,7 0-93,10-2 1,5 4 0,-8-2-1,-2 7-91,-2 5 0,-10 9 0,1-4 1,-11 2-1,-8 0 256,-6 2 352,-11 3 0,-5 9 1,-11 2 15,-3 3 0,-3-7 0,5 4-312,-2 1 0,-2-1 0,4 8 1,-2-3-120,2 2 0,5 3-183,7 3 0,5-8 1,12-2-1,2-3 0,2-4-147,-2-3 1,-2-11 0,-1-3 348,6 0 0,-6 3 64,6 9 0,-15 16 0,-9 8 0,-10 9 586,-9 12 1,-7-3 0,-5 8 0,-5-5 0,2-5 151,6-5 1,-3-6-1326,12-15 0,16-9 0,10-17 1,14-10 441,7-1 47,12-10 0,0 9 0,7-7 0</inkml:trace>
  <inkml:trace contextRef="#ctx0" brushRef="#br0">25698 1807 7569,'-10'-12'282,"6"1"0,-8 8 0,2 3 0,8 12 0,4 12 0,5 11 0,-2 5 0,-2 5 0,-3 5 0,0 6 0,0 8 383,0 7 0,-3 2 0,-2 8 0,-4-1-573,-3 7 1,0-2 0,-4 5-1,4-7 1,3-10 0,4-4 2,2-8 0,-4-4 0,0-3 1,3-9-166,1-7 1,10-12-1,0 2 1,0-7-1,3-4 156,4-3 1,-2-9 0,2 2 0,3-5 442,2-2 0,-5 0 0,0 0-193,2 0 0,3 7 0,0 3 1,-2-1-319,-3 1 1,0 6 0,7-4-1,3 2 1,2 0-96,2 3 1,10-8-1,-2 1 1,4-3-1,5 0-595,4-2 1,-1-3-1,8-2 1,1 0 521,-2 0 1,4 0 0,-10 0 0,-1 0 305,-4 0 1,-8 2 0,-3 3 0,-2 5 0,-5-1 98,-3 0 0,-1 6 0,-3-6 0,-3 1 420,-2-1 1,0 0 0,8-4-493,-1 2 1,0 0 0,1-7-1,-1 0-720,0 0 0,7-2 1,1-3-1,-3-2 1,-3 0 198,-1-2 0,-1 6 1,0-6-1,1 2 356,-1 0 0,-7-8 853,0 8 1,-9-9-646,2 2 0,-5 2 0,-2-2 0,0-3-240,0-2 1,-2-2 0,-3 0-1,-2-1 1,2-1-539,3-5 1,2-6-1,0-8 1,0-3 332,0-5 0,2 3 0,3-10 0,2-2 0,-2-2 229,-3-3 1,-2-7 0,0-2 0,0 0 4,0 0 1,0-5-1,0 7 1,0 5-1,0 4 313,0 6 0,0 8 0,0 1 0,0 7-53,0 4 0,-2 10 0,-3-2-179,-2 5 1,-2 11-54,2 5 0,-5 4-166,-9 3 0,6-7 159,1 0 1,0-9 0,-7 4 0,-1-2 115,1-1 0,-10 1 1,-4-5-1,-5 3 1,-7 4 73,-10 3 1,-9 1-1,-22 8 1,-2 0 73,-2 0 1,-2 10-1,4 4 1,-2 3-314,2-3 1,19 2 0,9-6 0,8-1-74,7 1 0,18-3 0,13-10 0,14-4-1581,18-7 1,8 2 0,18 0 0,10 1 1666,7-1 0,5 7 0,0-4 0</inkml:trace>
  <inkml:trace contextRef="#ctx0" brushRef="#br0">26293 2339 7569,'0'-22'33,"0"1"0,0 0 658,0 0 0,8 11-225,-1 10 0,7 10 0,-7 13 0,-2 6 1,-3 6-144,-2 5 0,0 3 0,-2-1 1,-3 1-1,-2-3-144,2-5 0,3 3 0,2-7 302,0 2-481,9-7 0,3 5 0,9-10 0</inkml:trace>
  <inkml:trace contextRef="#ctx0" brushRef="#br0">26208 2339 9071,'3'-14'551,"6"-1"-284,12-1 0,3-3 1,9 0-1,0 3-501,0 1 0,0 4 0,5-6 1,-5 5-1,-2 3-1027,-5 4 0,-2 3 1261,-3 2 0,0 9 0,1 3 0</inkml:trace>
  <inkml:trace contextRef="#ctx0" brushRef="#br0">26187 2721 7569,'-12'22'-533,"12"-20"0,12-4 1085,9-20 1,3-6 0,4 0 0,8-1-357,4-1 1,0 6-1,-4-4 1,-6 6-1,-1 6-616,-1 2 0,0 9 1,-6-2 419,-1 5 0,0 11 0,1 3 0</inkml:trace>
  <inkml:trace contextRef="#ctx0" brushRef="#br0">26379 2721 7569,'-22'12'9,"3"-2"0,3-3 1,4 2 2462,3 3-2350,1-7 1,18 4-1,4-9 1,5 0 0,2 0-363,1 0 0,-1 0 0,0 0 0,3 0 0,2 0 240,2 0 0,0 0 0,-6 0 0</inkml:trace>
  <inkml:trace contextRef="#ctx0" brushRef="#br0">26315 1084 10446,'0'22'133,"0"1"1,0 3 0,0 5 0,2 2 0,3 7 0,2 5 0,-2 5 0,-3-3-1,-2-2 1,2-3 0,3-2 0,2-4-1172,-2-8 0,7-4 1038,2-3 0,5-9 0,2-3 0</inkml:trace>
  <inkml:trace contextRef="#ctx0" brushRef="#br0">26336 468 8270,'-19'2'485,"3"5"0,4 7 1,2 5-1,6 3 1,-1 1-7,-2 6 0,4 4 1,-4 7-1,5-2 1,2-3-457,0 3 1,2-8 0,3-1-1,4-6 1,1-1 179,-1-1 0,8-9-203,-3-5 0,14-5 0,6-2 0</inkml:trace>
  <inkml:trace contextRef="#ctx0" brushRef="#br0">25847 574 6422,'-3'-14'322,"-4"2"870,-7 3 1,2 2-247,-2 7 1,12-3-601,2-4 0,9 5 1,12-8-1,3 3-103,4 0 0,6 0 1,8 5-1,1-3 0,-1-2-113,1 2 1,6 3 0,1 2-1,-3 0 1,-2 0-239,-2 0 1,-8 0-1,-2 0 1,-2 0-284,-5 0 0,-2 0 1,-3 0-1,0 0-284,0 0 1,1 0-1,-1 0 1,0-3-1,1-1 675,-1-3 0,0-1 0,0 8 0</inkml:trace>
  <inkml:trace contextRef="#ctx0" brushRef="#br0">26719 2551 5963,'-10'12'604,"-1"-2"1,-1-1-1,5 5 1,4 5 0,3 2-1,0 1-115,0-1 1,0 7 0,3 1 0,1-1 0,4 3-424,-4 4 0,-1 5 0,-3 0 1,0-2 107,0-2 1,0-10 0,0 4 0,-3-1-234,-4-1 0,5-7 1,-8-9-17,1-2 0,7-6 0,-6-11 0,6-9-77,2-10 0,0 2 0,0-7 0,2 3 27,6 0 0,1-8 0,8 8 0,-6 0 0,1-1-11,0 1 0,2-1 1,5 8-1,-2 0 0,-3 2-86,2 5 1,-4-3 0,0 8 0,0-1-83,0 1 292,-8 2 1,6 9 0,-10 5 0,-3 8 22,-4 3 0,3 6 1,-11 2-1,-1 5 0,-3 2 289,-2 5 1,-1-5 0,4 2 0,3 1 94,8-3 0,3-3 0,-1-8-345,-2-1 1,9-7 0,12-2-1,5-3 28,2-4 0,10-10 0,2-4 0,3-1 0,-3 1 0,0 4-770,0 3 1,0 2 691,3 0 0,4 0 0,-7 0 0</inkml:trace>
  <inkml:trace contextRef="#ctx0" brushRef="#br0">26400 3508 7569,'0'-14'357,"-3"2"0,-1 0 1,-6 3-1,1-3 1987,-1 0-2169,-6 7 1,13-2 0,-4 14-16,5 8 1,2 4 0,0 2 0,0 2-49,0 6 1,7-6 0,0 8 0,-2-3 0,-3 3 26,-2 2 0,7 3 1,0 4-1,-2-2 1,-2-5 20,-3-3 0,7 1 0,2-7 0,1-1-37,-1-4 0,8-2 1,-3 2-1,5-5-37,2-7 1,3-5 0,4-2 0,7 0 0,6 0-8,1 0 0,10 0 1,2-2-1,6-3 0,1-2-6,5 2 0,5 1 0,-2-1 0,2-2 5,-3 2 1,-9 3 0,-2 4 0,0 3 242,-3 2-242,-2 0 0,-9 0 0,-3 3 1,-2-1 55,-3 1 1,-9 4-1,2-7 1,-6 0 0,-6 0 39,-2 0 0,-2 3 0,5-6 1,-3 3-169,2-2 1,3-3 0,3-2 0,-1 0-41,0 0 1,0 0-1,1 0 1,-1-2-1,0-3 58,1-2 0,-8-2 543,0 2 345,-9 4-745,4-6 1,-9 7-48,0-6-538,0 6 0,-2-7-218,-5 9 0,2 0-1823,-9 0 1,9-3 2457,-2-4 0,14 5 0,5-8 0</inkml:trace>
  <inkml:trace contextRef="#ctx0" brushRef="#br0">28080 3529 7569,'12'0'213,"-2"0"1,-10 3 0,0 4 0,0 7 0,2 3 0,3 1 364,2 4 0,0-6 1,-5 15-1,3 0-438,2 4 1,0 12-1,-7 5 1,0 0 0,0 3-97,0-1 0,7-7 0,0 3 0,0-8 0,1-4-185,-1-2 1,2-10-1,-4 2 1,4-7-159,3-7 0,-5-4 278,7-10 1,-9-3 0,5-6 0,-3-10 0,0-9 45,-3-5 1,6-3 0,-1-6 0,1-1-1,2 1 3,-1-1 0,4 3 0,6 2 1,0 5-18,0 2 1,-6 5 0,-1 10 0,2 4-43,3 3 0,3 1 0,-1 8-192,0 0 1,-7 0-151,0 0 0,-9 3 0,2 4-83,-4 7 1,-3-2 0,-3 2 231,-4 3 1,2-1 0,-9 1 0,-2-3-1,-3 2 212,-2 3 0,-1 3 1,-1-1-1,-3 0 1,-3 0 727,3 1 1,10-1 0,4 0 52,2 0 0,3 1 1,10-1-512,4 0 1,5-7-1,9-2 1,3-2 0,2-3-238,2 2 0,7-6 0,-4 4 1,2-5-1,3 0-698,-3 5 0,5-4 0,-8 6 0,1-2 677,0 0 0,7 10 0,-5-5 0</inkml:trace>
  <inkml:trace contextRef="#ctx0" brushRef="#br0">28740 3338 6804,'12'-9'383,"7"-3"0,-17 2 1,5 10-1,-5 12 54,-2 7 0,-7 5 0,-2 2 0,-3 2 0,-2-2 0,0 0-608,0 2 0,9-4 171,-2 4 0,4-4 0,3-3 0</inkml:trace>
  <inkml:trace contextRef="#ctx0" brushRef="#br0">28974 3891 7569,'-21'0'610,"6"0"1,6 0 0,7 0-1,13 0 1,11 0 0,8-3 269,4-4 1,1 5 0,10-5-1,2 2 1,3 0-768,-3-2 0,-2 0 1,-2 5-1,-1-3 11,1-2 1,-1 0 0,-2 7 0,-2 0 0,-5 0-346,-2 0 1,-3 0-1,-6 0 1,-1 0-614,0 0 1,0 0-159,1 0 1,-8 0 0,0 0 366,3 0 0,-6 0 625,4 0 0,8-9 0,10-3 0</inkml:trace>
  <inkml:trace contextRef="#ctx0" brushRef="#br0">29697 3487 7569,'-14'12'2385,"0"-5"-1843,9-5 1,-2-2-1,14 0-189,7 0 0,12 2 0,3 3 0,-1 5-317,3 1 0,-8 4 0,6 6 0,-6 0-217,-1 0 1,-1 1 0,-2 1 0,-3 3 0,-4 3 77,-2-3 1,4-3 0,-7-2 0,-2 1 413,-3-1 1,-2 0-1,-2 1 1,-5-4-133,-8-3 0,-4 4 0,1-5 0,1 5-838,3 2 1,7-9-1,-5-3 659,2 1 0,13-8 0,9 7 0</inkml:trace>
  <inkml:trace contextRef="#ctx0" brushRef="#br0">30335 2977 7569,'-21'0'1748,"2"2"1,5 5-546,7 7 0,7 15 0,7 6 0,7 7-862,5 8 0,-5 0 0,0 13 1,1 11-1,-4 8 0,-3 11-181,-6 6 1,-2-5 0,0-2 0,0-4-290,0-3 0,0-7 0,0-5 1,2-7 119,5-11 1,5-8 0,9-5-1,1-2 1,-1-4 0,5-8-365,9-4 1,3-12-1,19-5 1,4-5 170,8-2 1,2-9 0,14-6-1,7-3 158,3-4 1,9 1-1,-7 2 1,2 5-1,0 7 321,3 5 1,-15 2 0,-2 0-1,-4 0 1,-3 2-96,0 5 0,-17 2 1,1 8-1,-10-5 79,-12-3 1,0 5 0,-12-7-1,-2-2-113,-2-2 0,-3-3 0,3-3 0,2-4-338,2-7 0,1-5 0,-8-2 0,0-3 0,0-2 0,1-5-56,-1-2 0,-2-2 1,-5-8-1,-7 1-38,-4-1 0,-3-9 0,0-4 0,-3-6-5,-4-1 1,-5-4 0,-9-3-1,0-8 172,-1-5 0,1 5 1,0 0-1,0-2 1,2-1 47,5 3 0,-3 5 0,10 12 0,2 6 0,3 10 429,2 8 0,2 4 1,3-3 314,2 8 1,2 7 195,-1 6 0,-8 6-729,0 9 0,-3 0 1,-11 0-1,-3 0 0,-4 0-387,-7 0 0,2 0 0,-12 0 0,-7 0-125,-9 0 0,-12-2 1,-10-3-1,-12-2 251,-6 2 0,-10 3 1,-14 2-1,54 0 1,0 0-1,0 0 1,0 0 215,3-1 0,0 2 0,-1 2 0,1 1 1,-48 3-1,12-2 0,19-3-403,17-2 1,11 0-979,14 0 1,20 0 0,23 0 1283,19 0 0,31 9 0,9 3 0</inkml:trace>
  <inkml:trace contextRef="#ctx0" brushRef="#br0">31186 3317 7569,'0'-12'-746,"-2"0"1,-5 7 1983,-7-2 1,4 3-1,1 8-320,-1 3 0,8 17 0,-5-3 1,7 5-731,7 5 0,-5-5 0,8 7 0,-3 0 0,2-2 0,1 0-884,-1-5 0,5 4 0,-4-1-2351,2-3 3047,2-3 0,7-2 0,0 1 0</inkml:trace>
  <inkml:trace contextRef="#ctx0" brushRef="#br0">31293 3253 7265,'0'-21'1838,"2"2"0,5 2-1960,7 3 0,15 7 1,4-5-1,2 3 0,-2 4 122,-2 3 0,7-8 0,-5-2 0</inkml:trace>
  <inkml:trace contextRef="#ctx0" brushRef="#br0">31208 3487 7569,'-22'21'0,"8"-2"0,2-2 1670,3-3 1,4-12-1189,12-2 0,14-7 0,13-10 0,1 3-636,0-2 1,-1-3 0,3-2 0,-4 2 0,-2 2 0,-5 5-1578,-2 3 0,-3 2 1731,0 7 0,-9 0 0,-2 0 0</inkml:trace>
  <inkml:trace contextRef="#ctx0" brushRef="#br0">31271 3721 6651,'-14'19'-573,"0"-3"2041,-3-2-863,8-9 1,9 4 0,14-11 0,5-3 0,5-4-671,4-3 65,-4 7 0,16-13 0,-7 6 0</inkml:trace>
  <inkml:trace contextRef="#ctx0" brushRef="#br0">31654 3508 9367,'0'14'1539,"0"0"1,0 3-1108,0 2 0,7 2 0,0 0 1,-2 3-568,-2 4 0,-3-4 0,0 7 1,0-3-167,0 0 1,0 1 0,0-8 0,0 0-1247,0 1 1239,0-1 1,2-9 0,3-8 326,2-8 0,7-8 1,-5-9-1,3 2 101,5 4 0,-5-3 0,2 3 1,2-4-1,3-2-65,2 0 0,1 0 0,-1 2 1,0 2-142,1 3 1,-4 7 0,-1-5 57,-3 3 308,0 2 1,-4 7 0,-13 4 0,-13 8-90,-10 9 1,-5 5 0,5-4 0,-2 1 0,4 3 236,8 3 1,-1-8-1,10-7-564,2 3 1,5-1-1,7-2 1,8-7-526,3-4 0,4-3 1,1 0-1,3-3 1,5-1-391,2-3 1,-7 0-1,3 7 1051,-6 0 0,8-10 0,2-2 0</inkml:trace>
  <inkml:trace contextRef="#ctx0" brushRef="#br0">32144 3423 7569,'-15'-7'1283,"1"0"0,0 5-107,2 6 0,-7 10 0,7 12-4608,1 3 3432,1-1 0,10-7 0,0 1 0</inkml:trace>
  <inkml:trace contextRef="#ctx0" brushRef="#br0">31442 2041 7569,'-3'12'642,"-4"-5"1,-2-2 0,-8 2-1,5 7 1,3 5 0,4 4 0,3 8-1,2 9 1,2 8 0,3 1 148,2 3 0,7-7 0,-7 5 0,0-5-1148,3-3 1,-6-6 0,11-3 0,1-3-5632,3-4 5988,-7-2 0,7-3 0,-7 0 0</inkml:trace>
  <inkml:trace contextRef="#ctx0" brushRef="#br0">30846 978 7569,'-14'0'0,"0"0"0,-1-2 946,4-5 0,-1 4 1,7-2-1,-2 10 1,5 9-547,6 5 0,1 12 1,7 2-1,0 2 0,-3 1-239,1 2 1,-1-8 0,-4 1 0,4-3-466,3 1 0,-7-8-1265,2-7 1332,5-9 1,-3-12 0,5-14 0,-4-5 0,-3-5 22,0-4 0,7-8 0,-4-4 1,1-3 151,6 3 0,2-5 0,2 5 0,-2 7 464,-5 9 0,3 7 1,-8 5-27,3 5 0,-7 9 0,2 17 0,-5 9-173,-2 3 1,0 7-1,0-3 1,0-2-326,0-2 1,10-3 0,4-2-107,5-5 0,9-4 0,3-10 0,0-3 0,2-2 1,-3-2 65,1 3 0,0-6 1,-5 3-1,2 2 325,-2 3 1,-9 11 0,-3 8 0,0 9-63,-2 9 1,4 6 0,-8 1 0,-1 1-250,2-1 1,-4 1 0,9-1-1,3-2 1,4-2 147,7-2 0,5-1 0,10 8 0</inkml:trace>
  <inkml:trace contextRef="#ctx0" brushRef="#br0">31505 4656 7569,'0'-21'-105,"0"0"0,0 6 0,3 1 0,1-2 0,4-3 1,-4-2 1488,-1-1 0,-3 8 780,0 0-1454,-10 9 0,8-2 1,-5 17-1,4 11 1,6 12-107,4 7 1,-5 3 0,5 2 0,-4 2-401,-3 2 0,2 1 1,3-7-1,2-1-403,-2 1 1,-3-8 0,0-2 0,3 0-804,2 0 1,7-7 0,-4 0 1001,2-9 0,-8 2 0,6-8 0</inkml:trace>
  <inkml:trace contextRef="#ctx0" brushRef="#br0">31697 5570 7569,'12'-2'-975,"-8"-5"1508,-8-7 0,-8 2 0,-9 0 0,-1 3 0,1 4 0,0 3 1,-3 2-1,-2 2 0,-5 5 0,1 10 0,-3 9 357,-1 9 1,1 15 0,-2 9 0,7 7 0,6 7-712,8 3 1,5-8 0,9 1 0,2-10 0,7-10 65,13-4 1,11-12-1,16-7 1,8-9-350,5-10 0,9-5 1,-1-4-1,-3-5 0,-6-10-1131,-4-9 0,-10 0 0,3-9 0,-5-3 1235,-3-2 0,-9-3 0,-2 1 0</inkml:trace>
  <inkml:trace contextRef="#ctx0" brushRef="#br0">30867 2892 7569,'0'11'-296,"10"-1"0,4-10 1,2-3-1,1-1 1,-5-6 939,-3-2 0,-2 5 249,-7-7 1,-2 9-1,-5-2-319,-7 5 0,-5 2 0,-3 0 0,1 0-169,0 0 1,7 2 0,0 3-302,-3 2 0,5 0 1,-2-7-91,-3 0 1,6 0 0,-4 0 0,-3 0 110,-8 0 1,0-7 0,-8-2-1,1-1 1,0 1 151,-5 4 1,5-4 0,0 2 0,3 2 0,4 2 200,2 3 0,3 0-296,-1 0-245,11 0 0,3 0 0,16 0 0,6 0 279,5 0 0,9-9 0,3-3 1,-1-2-1,4 2 37,-1 3 1,-5-5 0,5 7 0,0 2-60,0 2 0,-4 3 0,4 0 0,-3 0-149,-4 0 1,5 0 0,-2 3 0,-1 2 0,0 4-107,1 3 1,1-7 0,-1 2 0,4-3-1,2 1 82,1 2 0,-1 0 0,8-7 0,-3 0 48,-5 0 0,6 0 0,-6 0 0,5 0 87,3 0 0,-10 0 0,-2 0 1,-3 0-1,0 0 254,-2 0 0,-2 0 0,-3 3-131,0 4 1,1-3 0,-1 8-300,0-2 1,1-3-1,1-7 1,3 0-207,3 0 1,8 0 0,-4-3 0,3-1 0,-1-6-24,3-2 0,-5 8 1,0-3-1,0 4 1,-2 1 312,0-5 0,-3 4 0,-6-4 101,-1 5 0,-2 4 0,-3 3 261,-2 2 0,-6 3 0,6-3-483,2 7 1,-4-5-1,2 1 1,3-3-433,2 0 0,2 0 0,0-7 122,1 0 1,-1 0 641,0 0 1629,-9 0-1782,-3 0 1,-11 0 473,-5 0-1827,5 0 0,-10-2 788,5-5 0,-5 2 0,-9-7 0,-1 3 679,1 4 0,0-5 1,-1 3-1,-1 3-126,-6 1 1,6 3 0,-8 0 0,3 0-85,-1 0 0,-6 0 0,4 0 0,0 0 0,-2 0-213,0 0 1,5 0-1,-5 0 1,0 0-1,0 0 107,-5 0 0,5 3 0,-3 1 0,1 3-5,2-2 0,-7-3 0,6-2 1,-1 3 240,0 4 1,1-5 0,-3 5 0,4-4 0,-1-3-38,1 0 0,7 7 0,-4 0 0,1-2 0,1-3-178,2-2 1,2 2-1,3 3-45,0 2 0,-1 0 0,1-7 9,0 0 90,0 0 0,-1 0 0,1 0 56,0 0 0,0 0 0,-1 0 0,1 0 0,0-2 32,-1-5 1,-6 4 0,0-4 0,2 5-84,2 2 0,-4 0 0,-3 0 0,0 0 0,1 0-99,4 0 1,4-2-1,6-3 1,2-2-53,-3 2 0,5 3 0,0-1 1,1-1 155,-1-3 1,-2-8 0,-8 8 195,1 3 1,0 1 0,-1 3 62,1 0 1,0 0-460,0 0 108,9 0-208,2 0 1,10 10-1,0 4 321,0 5 0,0 2 0,0 3 0,3 2 61,4 2 0,-5 3 1,5-5-1,-4 4-53,-3 3 0,7 3 1,0 6-1,0 1-230,2-1 134,-6 1 0,9-1 0,-8 1 0,6 0-22,2-1 1,-5 1-1,4-1 1,1 1-1,-2-1-41,-1 1 1,-2-8-1,-7 1 1,3 1 109,4 3 0,-5 3 1,5-3-1,-4-2 30,-3-3-23,0 1 1,0 4-1,0-2 1,0-5 30,0-2 1,0 4 0,0-7 0,0-2 0,0-2-25,0-3 1,2 0 0,3 1 74,2-1 1,0 0 0,-5 1-1,3-1 34,2 0 0,0 0 1,-7 1-1,0-1 0,2 0-69,6 0 1,-4 1-1,8-1 11,-2 0 0,-1-9 1,-2-5-187,7-5 1,5-4 196,2-5 1,1-2 0,-1-8 321,0 3 0,1 9-245,-1-2 0,0 5 1,-2 4-9,-5 5 0,5-5 1,-5 6-256,5-6 0,2-2 0,1 0 1,1-2-1,3-3 29,3-2 1,-1 0 0,-7 7-1,1 0 1,1 0 204,6 0 0,-6 0 0,6 0 0,-6 0-26,-1 0 0,-1 0 0,0 2 0,0 3 181,1 2-235,-1 0 0,0-7 1,0 0-1,3 0-96,4 0 0,-2 0 1,8 0-1,-1-2 1,-3-3-79,1-2 0,5 0 0,-8 4 0,0-1 113,3-4 1,-7 1-1,4 7 1,-4 0 86,-3 0 0,0 0 0,0 0-109,1 0 1,-8 0-1,0 0 1,3 0 0,2 0-147,2 0 1,2 0 0,3 0 0,3 0 129,-3 0 0,-3 0 0,-1-2 0,-1-3 0,0-2 77,1 2 1,-1 3 0,0 2 211,0 0 1,1 2 0,-1 3-154,0 2 0,0 3 1,1-6-201,-1 4 1,0-1-1,1-7 1,-1-3 15,0-4 0,0 5 0,-2-8 0,-2 3 0,-3 0-2,3 2 0,-6 1 634,4-3-210,-1 4 1,-2-9-158,-5 5 0,-5 3-365,-2-11 1,0 8-1,0-7 1,0-2-100,0-3 0,0-2 1,0-1-1,0 1 188,0 0 1,0-1-1,0-1 1,0-3-1,0-2 149,0 2 1,-2-5 0,-5 0 0,-8 0 0,-1 1 412,2 4 1,-5-5 0,5 0 0,-3 1-268,3-1 0,-3-7 1,8 5-1,-1-2-198,1-1 0,2 1 1,4-8-1,-1 1 1,-3-1 46,2 1 1,3-1-1,2 3 1,-3 2-1,-2 5 110,-2 2 1,-2-4 0,4 7 0,-4 2 239,-3 2 1,7 3-1,-4-1 1,2 1-160,0 0 0,-3 0 0,5-1 0,-2 1-47,3 0 1,1 0-1,6-1-548,4 1 0,-5 7-894,5 0-24,-5 9 0,-2-2 1,0 14-1,-2 10 1307,-5 9 0,-14 16 0,-12 12 0</inkml:trace>
  <inkml:trace contextRef="#ctx0" brushRef="#br0">29187 4954 7569,'-12'21'44,"-7"-7"1,5-2 0,-3 0 0,1-3 0,4 3 767,2 0-430,3-7 1,7 2-160,0-14 1,0 2 0,0-9-86,0-3 0,0-2 0,0-2 1,3 0-60,4 0 1,-5-1-1,5 1 1,-4 0-1,-3-3-57,0-4 1,2 4 0,3-4 0,2 4-60,-3 3 0,6-7 1,-1-1-1,3 1-40,5-3 0,2 8 0,2-8 0,3 0 0,2-2 14,2 0 0,10-5 0,-5 8 0,0-1 0,-2-2 71,-1 0 0,1 7 0,5-3 0,-6 8 108,1 7 1,-7-3 0,4 8 0,-2-1 51,2 1 1,-11 2 0,4 7 0,-4-2 218,-5-6 0,6 6-192,-3-5 0,-4 5-225,4 2 1,-11-3 0,6-1-201,-1-4 1,-4 1-1,7 5-843,-3-5 0,8 5-1880,-3-5 2953,-5 4 0,1 13 0,-10 1 0</inkml:trace>
  <inkml:trace contextRef="#ctx0" brushRef="#br0">29718 4061 7569,'-21'0'1580,"0"0"-1111,9 0 0,-2 0-353,14 0 1,-2-7 0,18 0-1,5 2 1,5 3-83,0 2 1,7 0-1,1 0 1,1 0-169,0 0 1,-6 0-1,4 2 1,-2 3-715,-5 2 763,-3 9 0,-1-6 0,-4 6 291,-3-2 1,-6 1 0,-9 6-1,0 0 310,0 0 0,-2 1 0,-5-1 0,-5 0-130,0 0 1,-7 1-1,5-1 1,-5 0-206,-2 1 1,7-1 0,2 0 0,2 0-587,6 1 1,1-8 0,6-2 0,4-3 0,7-4-2277,5-3 2681,11-2 0,4-9 0,8-3 0</inkml:trace>
  <inkml:trace contextRef="#ctx0" brushRef="#br0">24975 957 7569,'-31'-24'0,"-2"1"-5,0 1 0,2-1 0,10 13 0,-1 1 0,1-3 0,2 0 0,3-2 0,4 0 0,2 0 0,6-3 17,1-2-45,3 7 1,0 15-1,-2 18 1,-5 14 0,-10 15-55,-9 14 1,-9 11 0,-12 15 0,-5 5 0,-3 1 96,-4 6 0,5 2 1,-1 0-1,6-2 79,9-3 0,-1-9 1,15 4-1,5-4 0,7-3-22,4-4 1,6-12 0,13-3 0,12-9 0,15-9 35,11-5 1,8-5 0,11-2 0,2-5-28,3-2 1,10-3 0,-6-7 0,1 0 0,-5 1-45,-5-1 0,-9 7 1,-3 3-1,-2 2 4,-5 5 1,-11 4-1,-10 6 1,-10 6 0,-11 5 83,-10 7 0,-9 12 1,-17 0-1,-6 2 22,-4-2 1,-6 5 0,12-7 0,-1-1 0,5-6-188,10-10 1,14 0-1,2-10 1,10-1-16,9-3 1,5-5 0,5-2 0,4-5 0,8-3-61,4-4 0,5-2 0,2-3 1,3-2 9,-3-5 1,5 12 0,-2-4-1,-6 1 1,-6 3 171,-9 3 1,-6 4 0,-1 9 0,-4 1 4,-3-1 0,1-2 1,-6-2-1,1-2 0,6-1 59,2-2 1,5 5-1,4-10 1,10-2-181,9-2 1,0-5-1,10-3 1,2-2-46,3 3 1,1-5-1,4 2 1,1 0 0,3 0 61,-2 0 0,4-6 0,-2 6 0,0 0 0,0-2 63,-1-5 1,8 2 0,-7 1 0,-2-1 20,-3 1 0,-2 4 1,0-5-1,-3 1 0,-2 1 2,-2 1 1,-3-5 0,3 8 0,-7 1-35,-5 3 1,-3 2 0,-2 1 0,-2-1 0,-5 2-15,-2 6 1,0-6 0,-5 8 0,2-3-29,-2 1 0,7 6 0,3-6 0,6-3 0,8-5-55,7-7 1,6-2-1,6-7 1,4 2 65,3-3 1,-5-1-1,2-6 1,-4-1 0,-8-3-9,0 2 0,-8 2 0,-6 3 0,-7 3 130,-5 4 1,-11 5 0,0 9 0,-10 0 0,-5 0 52,-4 1 1,5 6 0,-1 0-1,0-2-134,1-2 0,16-5 1,2-3-1,10-4 0,7-2-64,5-6 1,4-1-1,10-3 1,0 0 7,-1 0 0,-6 7 1,-2 2-1,-3 3 1,-5 5 11,-2 2 1,-10 2 0,-2 2-1,-2 3-4,-5 3 0,-2 2 1,-3-5-1,3 2 1,2 0-20,2 3 0,10-15 0,0 3 0,9-4 16,10-4 1,13-6 0,11 2 0,4-4-1,2-3 6,-4 0 1,-3 0-1,3 2 1,-5 5 74,-7 7 1,-7 7 0,-10 8 0,-11 6 0,-12 5 57,-8 3 0,-4-1 1,-2 3-1,-6 3-41,-1 1 1,-3 1 0,-7-8-1,2 1 1,5-3-25,8-5 0,6-4 1,7-12-1,10-5-187,9-7 0,15-4 0,11-3 0,0-3 0,5-4 85,5-7 0,-3 2 0,13-2 0,-6 0 48,-2 2 1,-2-5 0,-3 10-1,-4 0 1,-3 0-6,-4 0 0,-3-2 0,-5 4 0,-4-4 7,-7-3 0,2-2 1,-3-10-1,-1-2 1,-3-5-58,-3-2 1,10-2-1,2-8 1,3 1-2,0-1 0,-3-6 0,5-1 0,-4 0 0,-1 1 56,0-1 1,-6-2 0,-1 7-1,-9-2 45,-10 0 0,-4 7 0,-5-10 0,-5 5 0,-7 3 30,-5-1 0,-4-7 0,-7-2 0,-10 0-54,-7 1 0,-3-6 0,8 5 0,2-2 0,5-6-22,7-1 0,4-3 0,6-2 0,4-2-26,7-3 1,5-3-1,2 6 1,1-3 0,-4 3 27,-3 1 1,1 4 0,-9-1 0,-2 0 6,-3 0 0,-2 1 1,-2-1-1,-3 0 0,-4 0-38,-3 0 1,7-2 0,-4-2 0,2-5-60,0-3 0,2 5 0,10-7 0,4 0 0,3 0 83,4 0 1,3 0 0,0-4 0,-2 4 186,-3 7 0,-7-2 1,5 4-1,-3 5 0,-4 5 68,-3 0 0,-4 7 1,-5 3-1,-7 4-191,-5 2 1,-9 1 0,-3-1-1,0 1 1,0-3-227,5-5 0,3 3 1,4-10-1,5-2-189,7-2 0,4-10 1,3 0-1,3 0 1,1 0 112,3 0 1,0 0 0,-7 8-1,0-1 276,0 0 0,-2 7 1,-5 3-1,-7 2 1,-7 5 363,-8 2 1,-4-5 0,-9 3 0,-1 5-222,0 4 1,-6 5-1,-1-5 1,3 2-1,4 1-281,8 2 1,-3-7-1,10 4 1,2-4 0,2-2-22,3-1 1,-8 1 0,1-1 0,2 1 101,2-1 0,-6 8 1,-3 2-1,-3-1 0,1 4 69,-3-1 0,-5 3 0,-6 4 0,-8 0 22,-4 3 1,1-2 0,-3 13 0,-8 1 0,-3-3 22,4 0 1,-1 0-1,4-4 1,8 2-44,5-3 1,-3 5 0,8-2 0,1-3-1,3 1-64,3 2 0,-8-5 1,1 7-1,-1-2 10,-2 0 0,7 9 0,-7-2 0,0 5 0,-5-1 6,-4-4 1,-10 5 0,-2-5 0,-3 4-1,-4 3 0,4 0 0,-2 3 1,-2 1-1,-1 3-2,3-2 0,-2-2 1,7-3-1,-1 0-8,1 0 1,2 0 0,7 0 0,1 0 0,-1 0 15,0 0 1,0 0-1,0 0 1,1 0-1,-1 0 0,0 0 0,-2 0 0,-3 0 0,-6 0-12,-8 0 1,2 9 0,-13 5 0,-1 7-11,-4 8 0,-5-3 0,0 7 0,2 0 0,5-2 6,3-1 0,4-4 0,10-9 0,4-5 6,3-3 1,2 5 0,7-7-1,0-2 1,-2-3 17,-5-2 0,7 0 0,-4 0 0,4 0 38,-2 0 1,-3-7 0,5 0 0,1 3 0,-1 1 6,0 3 1,0-7 0,0 0 0,1 2-19,-1 3 0,0 2 0,0-2 0,3-3 0,2-2-80,2 2 1,2-7 0,-4-2 0,5-5 0,0-2 24,-1 0 1,6-1 0,-8 1 0,0 0 66,3 0 1,-17 2 0,-2 4 0,-15 8 0,-13 5 17,-11 2 0,-8 2 0,54 1 1,0 1-1,-4 3 0,0 1-84,-3 0 0,0 3 1,1 2-1,-1 2 0,-4-1 1,1 0-1,4-1 1,2 0-1,5 0 0,2 0-733,-53 16 354,8 13 1,11 12 0,2 10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29102 3721,'40'-19,"-2"-10,-5-8,-5-6,-7 1,-4-1,-5 1,2-1,7 17,0 7,12 7,10 5,9 7,12 0,11 0,8 0,14-2,7-3,10-2,4 2,-7-4,0-1,-12 1,-14 0,-9 1,-15 8,-4 0,-29 3,-30 4,-29 7,-28-2,-19 2,-9 3,-10 2,-9 2,44-14,-2 0,3 0,-1 0,1 0,-1 0,0-1,-1 0,-53 11,5-10,10-3,13 1,15 2,11-4,62-1,31-11,40-3,31-5,16-2,-52 12,3 0,1 0,1 0,1-1,-2-1,-2 0,-1 0,4 1,0 1,-8 0,-1 0,-1 0,-1 0,48-5,-15 3,-23 9,-13 0,-10 0,-30 0,-26 2,-36 5,-26 7,-21 5,-10 0,-9-2,51-10,-1 0,-4 0,-2 0,-1 3,1 1,2 0,0 0,3-1,1 1,-52 10,16 0,14 1,17-1,14 0,31 0,21 1,38-20,28-4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23868 13501,'-47'0,"5"-3,1-1,-1-6,-8 1,-4-1,-1 6,6 1,4 3,26 10,19 4,26-5,26-2,2-4,5-6,3-4,9 3,0-11,-3 1,-2 3,-9-6,-2 8,-3-1,-5 1,-2-6,-3 8,-23 0,-19 7,-23 0,-15 0,-14 3,-5 4,-4 5,-3-1,-10 8,-4-7,-2 0,0-3,2 1,16-8,1 5,6-4,8-3,12 0,25-3,27-2,23-4,21-3,13-2,11-7,0 0,0-1,0 1,-2 7,-5 0,-7-1,-5 4,-12-6,-4 10,-29-5,-33 12,-42 10,-31 9,-14 9,42-11,-2 1,-4 2,-2 1,-2 0,-1 0,5 0,1 1,5-1,1 0,-51 19,8-4,9 1,19-8,17-1,14 3,26-17,28 0,26-9,29-10,16-7,14-11,10-6,4-1,1-6,-6 6,1-1,-3 0,-6 3,-22 7,-10 2,-9 5,-7-5,-56 16,-30-1,-29 8,-25 10,-6 5,-3 3,-7 1,4 3,6 3,14-3,11-5,12-2,8 2,27-14,22 7,29-9,32-7,12-6,15-6,6-5,-4-2,2-2,-6-3,-8-3,-8 3,-6 3,-7 1,-22 3,-30 5,-33 7,-29 5,-19 11,-13 5,-6 5,-2 3,10-1,-1 0,13 0,6 1,8-1,20-9,15 4,36-9,25-2,24-5,17-7,23-5,8-9,-1 0,-4-1,-8 11,-18-8,-3 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24039 14564,'-8'-31,"-13"10,-5 9,-14 12,5 0,-6 0,6 0,-3 0,-7 0,10 7,-8 5,3 7,19-12,14 26,28-19,12-4,14-6,5-4,3 0,-1-7,3-2,-8-3,-4-4,-21 6,-10-6,-28 8,-14 4,-10 1,-5 3,-9 0,-2 3,-3 1,0 4,10 6,-5-5,0 3,17-7,16 11,33-9,21-2,15-3,7-2,9-7,-9-2,4-1,3 1,-10-8,-4 6,-5-4,-3 1,-18 0,-24-5,-31 5,-14 7,-11 5,-6 2,-9 0,-2 2,2 3,5 2,0 7,16-5,3 3,11-7,43 11,27-8,18-4,11-1,11-3,-3-7,-3-1,-9 1,-9-2,-5 4,-3-9,-23 9,-19-2,-26 5,-19 2,-9 0,-12 0,0 0,2 0,-2 0,16 0,3 0,2 0,12 0,42 0,34 0,28 0,16 0,5 0,-2 0,-12 0,-9 0,-10 0,-7 0,-43-7,-25 0,-32 2,-20 5,-8 7,0-2,-2 9,5 0,9 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9147 14415 7569,'0'12'462,"0"-3"-118,0-9 1,-2 0 0,-3 3 79,-2 4 0,0-2 0,7 9-233,0 2 1,0-4 0,2 0 0,3 0 19,2-1 0,7-3 0,-4 3 0,2 1-73,4 0 0,3-5 0,2 5 0,1 0-2,-1 0 1,0-8 0,1 6 0,-1-1-26,0 5 0,0-2 1,1 0-1,-3 0-57,-5 0 1,5-5 0,-7 7-1,2 0 1,0 0-27,2 0 0,3-7 1,3 5-1,1-2 1,3-6-14,3-1 0,-1 4 0,-4 0 1,2-2-19,2-3 0,0 5 0,-6 0 0,1-2 1,6-3 1,-6 5 0,6 0 0,-6 1 0,1-1-22,4 0 1,-4 7 0,4-7 0,-2-2 6,3-3 1,-6 5 0,8 0 0,-3-2 0,1 0-15,-3 2 0,4-5 0,-1 5 1,-1-4 7,3-3 0,-5 0 0,7 0 0,-2 0 0,-5 2 13,-3 5 1,6-5-1,-1 5 1,-2-4-3,-2-3 1,-3 7 0,0 0 0,1-2 0,-1-3-48,0-2 1,3 0 0,2 0 41,2 0 0,0 0 0,-4 0 0,4 0 1,6 0 37,-1 0 0,7 0 0,-7-2 0,2-3 30,1-2 0,-8-7 1,5 7-1,-2 0 1,-5 0 13,-2-1 0,-3-1 0,0 4-32,0-2 0,1-7 1,-1 5-1,0-1 1,1-2-110,-1 0 0,0 5 1,3-7-1,2 0-25,2 2 0,0-7 0,-6 8 0,-1-4 1,0 4 79,1 1 0,-1-4 0,-2 4 147,-5-1 1,2 4 0,-6-5-86,2 2 1,-8 1 0,6 4-1,-3-4-24,0-3 0,7 5 0,-4-5 0,2 0 0,4 0-106,3-4 1,-5 6 0,0 1 68,3-1 1,-1-1-1,1-8 250,-3 5 0,-9 2-23,2 5-178,-5 4-725,-2-16 257,0 17 405,0-7 1,-9 11-1,-5 3 1,-3 4 82,3 3 1,-5-5 0,5 5 29,-5-3 1,0 1 0,3-6 0,1 4-1,1-1 96,2 2 0,-7-4-109,5 9 0,5-7 0,-1 5 72,1-3-179,7-2 0,-6-7 0,16 0 0,6-2-32,5-5 1,2 2 0,0-9 0,0 0 0,1 0-5,-1 0 1,0 2 0,1-5 117,-1 3 1,-2 7 488,-5-7-367,-5 9 1,1 5 0,2 14 0,2 3-62,0-3 1,-2 5 0,4-5-1,-1 5-138,1 2 1,3 0 0,2-2 0,1-2 0,-1-3-555,0 3 0,-2 1 1,-2 4-1,-6-1-536,-1 0 1,-3 8 0,-7-1 1124,0-2 0,-10 7 0,-1 0 0</inkml:trace>
  <inkml:trace contextRef="#ctx0" brushRef="#br0">8998 14670 7569,'12'-21'144,"-2"0"-3,-1-1 0,-6 8 0,4 0 0,-5-2 211,-2-3 1,9-3-225,6 1 0,4 0 0,2 2 0,0 5 0,0 7-34,1 4 0,-1 3 0,0 0 0,0 3 1,-2 4 88,-4 7 1,3 5 0,-6 4 0,2 6 33,1 6 1,-4 3 0,4 0 0,-6-3 0,-2 1 10,0-3 1,3 0 0,-6-7 0,4 2 0,-1-2-66,2-2 1,-4-5 0,7-3-255,-3-2 1,-2-6-55,-7 6 0,0-12 0,0-2-63,0-12 1,-16 0 0,-6-4-1,-4-5 1,-2-8-149,0-4 0,-8 5 0,8-8 0,4 1 203,8 2 1,-1-7 0,8 7 0,-1 0-1,1 4 399,4 6 0,-4 1 603,1 1-663,-8 9 1,16 3-1,2 9 1,15 0 283,9 0-418,21 0 0,-9 0 1,21-3-1,7-1-347,10-3 1,9-7 0,5 6 0,2 4 0,0 1-468,3 3 0,-8 0 762,5 0 0,-4 0 0,-3 0 0</inkml:trace>
  <inkml:trace contextRef="#ctx0" brushRef="#br0">13785 14373 7569,'12'-3'186,"-5"-4"0,-2-2 0,-1-3 0,3 12 0,-2 12 21,-3 7 0,-2 2 0,0 0 0,0 0 0,0 1-76,0-1 0,8 0 0,1 3 1,0 2-1,3 2 77,0-2 1,-5 0 0,7 0 0,3 2 0,2-2 1,2 5-1,3-3 1,2-2-67,2-2 1,8 4 0,-6 1 0,3-3 0,8-3-52,6-1 0,-2-1 0,7 0 1,-3-2-1,3-2-22,3-3 0,-1-7 0,5 5 1,-4-1-30,-3 1 1,4-7-1,-4 4 1,0-1-63,0-1 0,5 0 1,-7-7-1,-1 0 1,1 0 38,0 0 0,2 0 1,-5 0-1,2 0 0,-1 0 3,-3 0 0,-3 2 0,1 3 0,-1 2-34,1-2 0,-1-3 1,1-2-1,-1 0-19,1 0 0,0-2 1,-1-3-1,1-5 1,-1 1 18,1 0 1,6-1-1,1 5 1,-3-4-1,-2-1-1,-2 1 0,-8-5 0,1 4 0,-1 1-27,-2-1 0,5-6 0,-7 4 0,0-2-9,-1 0 0,6 0 0,-8-5 1,0 2-1,1 3 3,-1-3 1,1 1 0,-8-1 0,0 3 62,0-2 1,1-3 0,-1-2 23,0-1 0,-2 1 0,-2 0-53,-3-1 1,-9 1 0,2 0 0,-5 0-127,-2-1 1,7 1 0,0 0 131,-2 0 1,0 9 0,-1 2-9,3 1 0,1 4-52,-8-9 134,0 9 1,0-2-25,0 14 0,-3-2 0,-4 7 1,-7 0-29,-5-1 1,-2 6 0,-3 9-1,-2 2 123,-2-2 0,-10-2 0,5-3 0,-3 0 0,3 1 19,3-1 0,1-7 1,8-2-263,0-3 1,11-1-1,10-11-33,12-4 0,7-5 1,5-9-1,2 0 0,4-3-29,3-4 0,-4 4 1,4-4-1,-2 2 120,-5-3 0,-3 13 1,-2-5-1,1 4 0,-3 3 336,-5 0 0,5 9-102,-5-2 1,-5 14 0,-2 7 0,-2 5-1,0 2-116,2 1 0,10-1 0,-3 0 0,5 0 1,2 1-539,0-1 1,0 0 0,1 0 0,-1 1-730,0-1 1,-9 3-1,-5 2 1196,-4 2 0,-3 10 0,0-5 0</inkml:trace>
  <inkml:trace contextRef="#ctx0" brushRef="#br0">13806 14543 6660,'0'-15'1792,"0"1"-1598,0 10 1,-2-4-108,-5 16 0,2-4 0,-7 10 0,0 3 0,1 2 120,-6 2 0,5 3 0,0 2 0,3 2-160,4-2 0,-4-9 1,2-3-1,2 2-254,3 3 0,4 0-661,5-5 469,5-4 1,0-13 290,-5-4 0,-5-4 0,0-11 0,6 1 118,6 0 0,-2 7 1,2 2-1,2 0 0,3 2 99,2 1 0,3-5 0,2 4 0,5 1 65,2 0 0,-5 1 0,5 8 1,0 0-1,-2 0-200,0 0 0,7 0 0,-5 3 0,2 4 26,1 7 0,-1 5 0,8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20869 6421,'-43'-21,"1"-1,-3 1,-2 2,-3 5,-7 5,8 9,-1 0,7 0,3 11,5 11,13 1,15 13,24-8,11 5,10-2,5-10,-1-7,1 0,-1-2,1-5,2 3,2-3,3-2,-3-3,-2-2,-3 0,1-2,-1-5,8-5,0-10,-3-8,-12-6,-13 15,-27-5,-23 19,-5-7,-17 4,5-1,-7-4,-2-4,-1 5,-4-2,7 9,-2 2,4 3,-4 2,2 2,5 5,-1 5,-1 9,4 3,-5 4,29-4,21 4,26-4,26-5,0-5,0-7,5-5,-5-2,0 0,0 0,4 0,-4 0,0-2,3-5,-1-7,-7 2,3-2,-5-3,-3-2,-6 3,-1-6,-23-1,-12-13,-21 8,-26 14,-5 7,-3 4,-4 3,-9 0,-3 0,2 0,3 0,2 7,0 3,3 2,4 4,7 3,6-2,1 4,12-2,12 16,17 3,26-12,21-2,9-5,5 2,-12-14,5 0,0 0,0 0,5 0,-7-7,-3 0,-2 0,-3-7,1-2,-1-3,-11-5,-10-11,-13 2,-23-9,-15 6,-20-4,3 2,9 10,2 7,-6 9,-8-2,3 5,-7 11,-1 8,1 9,14-7,18 9,8-11,24 6,20-6,8-13,14 4,0-6,5-2,2-7,0-3,-4 1,-1-3,0 0,-4 5,7-7,-15-2,-6-13,-20 6,-30-3,-14 9,-10 8,-7 9,-5 0,-6 0,-6 0,1 0,2 2,2 3,-2 2,0 9,2-2,7 3,5-3,12 7,5 1,18-11,18 6,18-8,11-1,6-1,2-7,2-3,3-4,-1 2,-6-6,-1-1,1 0,0 5,-1-7,-23 2,-19-2,-28 4,-27 10,1 0,2 0,9 0,1 0,-1 0,1 0,6 0,1 3,-3 4,17-5,30 17,17-7,26 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17444 8802,'-33'-33,"0"2,4 12,-8 5,-8 7,-5 7,3 10,2 11,0 3,-5 13,-4 6,0 4,4 3,12-8,7 1,8-1,-1 8,17-1,19-4,16-16,12-15,10-9,7-5,7-10,4-4,3-7,-2-8,4-4,-2-9,-5-1,-5 1,-4-1,-12-6,-2-1,-13 3,-6 2,-12 2,-8 1,-11-1,-14 1,-17 9,-16 7,-5 9,-7 10,-12 5,2 2,-2 0,0 0,0 9,-5 5,3 5,7 3,6-1,15 2,19 6,3 6,18-2,26-2,26-7,17-8,11-16,6 0,4 0,19-2,-8-5,8-8,3-3,-13-1,-2 0,-12 0,-9-5,-7 1,-12-3,-14-3,-8-6,-11 11,-31 3,-23 2,-10 3,-22 1,3 8,1 5,-11 2,3 2,-2 5,2 8,7 3,5 4,4-1,6 3,6 4,14-2,8 12,7 4,7 6,16-8,19-12,15-2,11 2,7-11,13 4,1-4,3-5,9-3,-2-9,5 0,2 0,0 0,-9-2,-8-5,-8-5,-11-2,-4-1,-12-1,-4-13,-27-8,-16-6,-19 10,-15 9,-8 10,-15-5,-7 8,-10-4,-11 1,7 9,-12-2,7 7,7 7,3 8,9 6,4 5,8 5,12 2,16-5,12 7,9 3,25 10,25 1,23-4,15-7,7-10,10-14,2-4,2-1,2-6,-4 4,0-7,-7-5,-10-2,-9-10,-8 3,-6-5,-10-11,-9-8,-10-9,-40-3,-11-2,-18 12,-11 7,-12 7,-9 12,-7 6,-8 6,-2 2,7 10,-2 4,5 7,2 7,9-2,5 12,5 7,23-10,24 8,36-3,21-16,40-5,7-8,9-8,13-8,-47 0,0-2,0-3,1-1,0 0,1-2,-2 0,0-2,54-16,-17-6,-12 1,-12-2,-19-4,-13-5,-23-1,-22 8,-32 7,-35 14,-21 5,-17 7,48 9,-3 3,-3 1,-1 2,2 2,0 1,2 3,0 1,3 2,2 1,-47 15,18 3,15 1,16 4,22 1,13 1,11-10,11-3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20784 5039,'26'-40,"-7"-8,-8-3,-6 1,-2 5,-6 0,-6 0,-10 0,-10 8,-4 3,-4 9,-4 1,-11 0,-4-2,-3-2,-3 0,-2-3,3 5,-17-7,-5 0,-4 2,-6 0,-13 3,4 4,1-2,-3-2,0 2,2 0,-2 0,-2-2,4 2,-2 2,12 3,0 0,-3-1,-4 1,-12 9,-5 5,0 5,0 2,1 9,4 5,-1 5,6 3,4-1,13 0,-4 0,8-2,7-5,15 5,13-4,5 3,2 4,1-1,-1 0,1 0,-1 1,1-1,-3-4,-2 1,-3 6,3 0,-5-1,0-1,-3 1,-1 6,1 6,-4-2,7 2,0 3,0 2,-5 3,8-1,1 3,4 5,1-5,0 7,1-3,-1 1,1-3,-1 5,3-2,2-3,3-2,-3-2,7-1,3 1,4-1,3 1,9 9,5 7,2 7,-2 5,5 9,-5-2,4 2,3-2,0-7,0-7,0-5,0-5,3-2,4-5,-5-2,5-2,-2 2,2 4,-5-4,8 7,-3 0,0 5,0 0,-7 2,-2 2,-5 0,-7 8,-5-3,-5 12,-4 2,-8 3,-2 0,1-3,3-4,4-3,4-5,2-1,3-6,0-2,-1-2,8-10,2 3,3-5,2 4,9 3,5 0,7 0,8-7,6-5,7 5,6 2,1 5,8 3,2 8,2 1,5 0,10 7,4 2,3 0,4 0,3 5,2-4,0-1,-2 2,-5 1,2-5,-9 2,-2-4,-3-8,-2-2,-1 3,1-6,-2-6,-6-5,8-5,-2-2,6-3,1 3,4-5,0 0,3 0,2 0,-2 5,4 2,-9 3,-3-1,-1 1,-11-3,-1-2,-3-3,-5 3,-2 2,-3 3,1-1,0-2,-1-4,8-3,-1-7,-1 2,-3-2,4-2,1-3,-3 0,0-2,3-5,-3 3,10-8,0 1,-1 2,1-1,0-3,7 6,-3 2,-4 3,4 2,-4 1,7 1,4 3,3 3,3-1,-3-9,9-3,10-1,7-11,11 3,6-7,-54-2,0-3,3-1,0-2,5-1,1-1,1 0,2-1,1 0,0 1,2-1,-1 0,-4 1,-1-1,0 1,0-1,-1 0,1 1,0-1,1 0,0 1,0-1,-1 1,-1-1,-5-1,-1 0,0 0,-1-2,0 0,-2 0,52-14,5 6,-2 1,-1 2,-2 5,5-5,-2 5,-1-5,3-2,-7-1,6 1,-1 0,-1 0,-2-1,-11 1,-8-2,-5-3,-2-3,-7 1,-2 7,-5-3,-7-2,-5-2,-12-3,3 5,-8-5,-6-2,2-2,-8-8,1-2,0-4,-10-6,-9-8,-3-4,-4-1,-3-3,-2-12,-2 1,-5-8,-7 0,-5 3,-2-5,-1-3,1 3,0 5,0-3,-1 12,3-5,5-2,-5 0,5 0,-5 0,-2 2,0 5,-8-2,1 9,2 3,2 2,3 2,0-7,-1-2,1-3,0-4,9-3,5-2,5 2,2 5,0-2,0 12,0 4,0 7,0 5,0 2,0 8,0-1,-7-6,-5-3,-2 0,-3 0,-11 0,4 5,-9-3,-3-2,13 5,-3-3,-3 3,-6 2,4 3,-2-1,-5 3,-2 4,-5-1,-2 6,-5 0,0 1,0 4,-7 2,2 0,-4-2,-3-2,7-7,3 4,-1-2,1-5,-3-2,-6-5,-1-2,-2-5,-5-3,2-1,-9-6,0 6,2 6,-13-2,4 2,-3 3,3 5,7 6,-2-4,11 7,5 0,5 4,12-1,-3 1,3 1,-3-3,12 8,-4-6,2 8,0 7,-12 5,-5 9,-7 0,-7 0,-5 18,-9 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21337 5018 7569,'-52'-31'0,"-5"-5"-165,-4-4 1,-6 5 231,-3-1 1,-6 8 0,-9-5 0,-3 2 0,1 5 0,-1 3 2,6 1 1,8 1 0,-1 0 0,2 0 0,4-3-42,3-4 0,0 6 0,-3-1 0,-4 6 1,-5 1-62,-10-3 1,1 5-1,-12 2 1,-3 0-3,-2 0 0,-12 8 0,56 0 1,0 0-1,-3 3 0,0 0 0,1 1 1,-1 0 12,-57 0 1,57 0 0,0 0-1,-55 2 1,58 0 0,0 1 38,-1 0 1,1 1-1,-53 13 1,-6-3 0,6 2-1,9 1 37,9-3 0,8 0 0,4 8 1,3-1-44,2 0 0,0 0 0,-5-2 1,5-2-2,7-3 1,0 0 0,5 7 0,7 1 0,2-1-55,3 0 0,7 8 0,-3-1 0,7-2-9,8-2 0,-3-3 1,10 0-1,2 0 1,2 1 25,3-1 1,9 0-1,3 0 1,2 1 73,-1-1 1,-1 7 0,2 1 0,-7-1 29,-5 3 1,-2 2-1,-3 9 1,-4 3-1,-6 2-20,1 3 0,-12 9 0,8-2 1,1 4-52,3 3 0,5 0 0,6 0 0,1-1 0,2-1-26,5-6 0,-2 3 0,8-9 1,1 0 34,-2 2 1,4-15 0,-7 8 0,3 0 0,2 2-10,-3 1 0,6-1 0,-8 3 1,2 6 2,6 6 1,1-6-1,3 3 1,0 5 0,0 5-16,0-1 1,0-4 0,3-5 0,4-2 7,7 2 1,-2 0 0,2 0 0,0-2-15,-2 2 1,-3 2 0,-9 3-1,0 0 1,0-1 18,0 1 1,-9-7-1,-3-3 1,-4-2 21,-6-4 1,13-4-1,-12-1 1,2 2 0,0 4-14,-3 8 1,1 0 0,0 4 0,0 8-77,-1 4 1,1-2-1,2 7 1,3 2-1,1 3 37,-1 2 1,6 0-1,3-2 1,5-5 47,2-8 0,9-13 0,6-7 1,6-5-1,5-3-23,2 1 1,12-1 0,1-2 0,8-2 20,6-2 0,1 6 0,6 8 0,-3-3 1,-2-2-159,2-3 1,0 6 0,0-1 0,-5-2 94,-2 2 0,-2-2 1,-5-7-1,2-3 1,5 3 38,2 2 1,6-5 0,10-1 0,8-4-33,5-4 0,7-9 1,7-3-1,9 0 76,3-2 1,7 7-1,0-7 1,-1 2-1,4 0-7,-1 3 1,-7-6 0,-2 4 0,-12 3 3,-12 8 1,-14 0 0,-1 7 0,-6 1 0,-5-4 49,-2 1 0,-7 7 1,6-5-1,6 0-50,6-5 0,8 3 0,9-3 0,3-2 0,-1-2-74,-2-3 1,5-2 0,-12-2 0,2-3-10,-2 2 0,3 3 1,-10 2-1,-5 1 0,-5-3 52,-4-5 0,-7 5 0,6-5 0,1 5-15,-3 2 0,8 0 1,-3 1-1,12-1 1,14-2 6,12-5 1,9-2 0,10-8-1,-55 0 1,1 0-37,0-1 1,1-2-1,11-3 1,1-3 0,-5-1-1,0-2 1,2-2 0,0-1-5,0-3 1,0-1 0,-2 0 0,-1-3 0,4-2 0,-1-2 0,-2 1 0,-1-1 0,1 1-1,0 0 51,0 0 1,-1-1 0,-3 1 0,0 0 0,2 0-1,-1 2 1,0-1 0,1 2 86,2-1 1,2 2-1,-1 4 1,2 0-1,7-1 1,1 0-1,-1 2 1,0 0-1,1 2 1,-1-1-92,3 0 0,0 1 1,0 2-1,1 2 0,0 0 1,0 0-1,-3 0 0,-1 0-17,-5 0 0,-1 0 0,-1 1 0,-2-2 0,-6-1 0,-2 0 0,55-6 1,-9-5 122,-10-7 1,2 0-1,-11-10 1,-7-1 14,-10-4 1,-7-8 0,-2-5 0,-2-8 0,-6-9-2,-6-2 0,-7-10 1,-8 3-1,-9-7-145,-9-6 1,-8-6 0,-9 5-1,-5-3 1,-9-5-105,-14-2 1,-29 0 0,22 54 0,-3 1 0,-6 0 0,-2 1 45,-6-3 0,-2 1 0,-8-1 0,-2 0 0,-6-7 0,-1-2 0,-1 2 0,2 0-41,2 3 1,1-1 0,-1 1 0,1-1-1,7 1 1,2-1 0,-1 0 0,0-1-1,3 1 1,1 1 65,3 0 0,2 1 0,5 2 1,3 0-1,3 1 0,2 1 0,-34-47 71,10 2 0,6 3 1,13 9-1,-1 3 0,1 5 40,-1 1 0,10 6 1,2 11-1,3 5-26,0 0 0,6 14 1,8-4-1,0 2 1,2-1-91,5-1 1,5-1 0,2 1 0,4-1-97,11 1 1,1-3 0,20 0 0,1 0 117,4 5 0,1 9 0,-4-2 0,-7 0 0,-10 2 42,-2 1 0,-10-6 0,-4 6 0,-10-1 187,-9 0 0,-17-7 1,-9 3-1,-9-5 1,-6 0-82,-4 4 1,-2-4 0,-3 5-1,0-3 1,0 0-101,0 3 1,1-1 0,1-4 0,3 2-5,2 3 0,1 6 0,-8-6 0,0 0-57,0 1 0,-2 4 0,-5 9 1,-9-1-1,-10 1-24,-9 0 0,-5 7 0,-3-1 0,3-1 59,5-3 1,0-5-1,11-2 1,5-4-1,3-1 28,4 0 1,3-7 0,9 3 0,-2-8 60,-5-6 0,-2 4 0,-7-5 0,2 3 11,-3-3 0,8 13 0,2-6 1,5 5-1,7 5-315,9 5 1,3 7-1,19 7 1,2 6-1478,2 6 1702,3 2 0,-1 19 0,1 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7509 12098,'36'0,"-1"0,-9 0,17-3,-3-1,10-4,2 1,4 0,6 0,-10-2,12 4,-3-2,1 0,1-3,-1 6,-3-8,-2 2,2 6,2 1,3 3,-3 0,-1 0,-4 0,-8 0,1 0,-4 0,-2 0,-1 0,-9 10,-23-6,-24 8,-17-2,-19-3,-4-7,-3 0,0 2,-2 5,-5-4,-6 4,-6-5,0-2,-14 0,3 0,-8 0,-6 0,4 0,-2 0,2 0,2 0,3 0,12 0,-8 0,10 0,7 0,10 0,-3 0,7 0,15 0,30 0,33-2,17-3,12-2,6 2,15 0,7 1,7-3,5 2,2 3,10 2,-5 0,2 0,0 0,-4 0,2 0,-7 0,0 0,-8 0,-6 0,-3 0,-7 2,-7 5,1-5,-8 5,0-2,0 2,4-4,-6 4,-3-5,-11-2,-15 7,-28 0,-3 0,-35-7,1 0,-6 0,-4 0,-3 0,-7 3,0 1,0 4,-9 6,-5-5,-7 1,-7-1,4 5,-1-7,6 0,7 0,3 1,11-1,13-7,4 0,19 0,19 0,28-3,41-4,11-7,14-5,8-2,4 2,5 2,-5 3,5 0,-16 0,2 0,-10 0,-9 2,-5 5,-12-3,-4 3,-24-7,-24 7,-28 2,-35 3,-10 4,-12 3,-9 2,-5 9,-16-13,-1 6,3-2,3 0,1 8,6-6,8 1,15-1,19 0,10-1,30-4,26 8,31-2,18-6,18-1,1-3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19656 6846,'22'-31,"11"10,16 12,13 6,-3 10,14 0,3-2,6 0,11 0,4 2,9 0,10-5,2 3,-57-2,1 1,5 3,1 0,2-2,1 0,1 0,1 1,-1 2,0-1,-1-2,0 1,-4 4,0-1,3-2,0-2,-2 2,-2 0,-3 1,0-2,0-3,-1-1,49 5,-7-4,-9-3,-8 0,-11-3,-5-4,-7-5,-8 1,-4-6,-9 8,-1-3,-9-2,-18-5,-27 2,-24 5,-13 3,-15 2,-12 4,-4-1,-8-3,-13 0,-6 7,-13 0,53 0,-1 0,-6 0,-1 0,-1 0,-1 0,-8 0,-1 0,-1 0,-1 0,2 0,0 0,-5 0,0 0,9 0,1 0,0 0,1 0,-1 0,1 0,10 0,1 0,0 0,1 0,6 0,1 0,-53 0,10 0,17 0,18 0,10 0,17-3,28-4,59 5,51-5,13 4,7 3,-52 0,2 0,0 0,0 0,3 0,-1 0,2 0,0 0,4 3,1 1,3 1,0 0,-1 0,-1-1,0 1,0 0,1 3,-1 0,1-2,0 0,-2 1,-1 0,1 0,-1 0,-2 2,0-1,-4-2,-1 0,-1 1,0 0,-3 0,-1 0,-1-1,-1 0,49 10,-3-6,-14-1,-11 1,-10-5,-8-3,-6 0,-7 5,-5-4,-3 4,-23-5,-21-2,-29 0,-12 0,-16 0,-4 0,-6 0,-21-2,-4-3,-15-2,48 4,-1 1,-4 1,0 0,-5 0,0 0,-7-2,0 1,-3-2,-1 1,-2 0,0 1,-1 0,0-1,0 1,2 0,3-2,1 0,7 2,0 0,6 0,2 1,-47 1,5 0,16 3,17 4,11-5,60 15,28-10,33-2,24-3,23-2,3 0,7 0,-55 0,1 0,0 0,1 0,55 0,-5 0,-6 0,-8 0,-14 0,-14 0,-7 2,-7 5,-15-4,-11 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10232 9695,'-4'-33,"-6"12,-4 18,0 3,16 29,5 4,-4 5,4 4,-5 1,-2 2,0 2,0 2,0-1,-7-11,0-1,2 2,3-5,2 2,5-16,9 2,2-18,20-10,-8-8,3-20,-8-3,1-2,-17-2,-2-1,-3 0,-4 8,-5 0,-7-3,-8 5,-6-3,2 10,-9-2,6 14,-6 7,6 16,-6 12,18 3,3 11,21-9,15 0,11-9,7-8,2-11,1-5,-5-7,-10-15,-11-4,-24-9,-24 9,-16 7,-5 9,2 10,5 21,2 10,1 7,-1 14,1 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26825 3763,'-28'0,"2"-4,2-11,8-13,4 0,12-3,-21 5,-12 5,-15 9,-6 7,-12 12,-12 0,-7 0,-10 0,-11 1,-12-1,51-7,-1 0,-3 0,0 2,-2 2,-1-1,-2-2,-1 0,2 3,1 0,3-3,0 0,1-1,1 0,-52 2,3 3,16 2,17-2,12-3,16-2,8 3,4 4,26-5,19 5,30-5,37-4,15-3,15-2,-37 0,3 0,4 3,1 1,3-1,2 1,2-1,1 1,2-1,0 1,1-1,1 1,2 2,1 2,-2-1,-1 0,-3 0,0 0,-7 0,-1 0,-1 0,-1 0,44 0,-10 0,-13 0,-22 0,-16 0,-5 0,-3 0,-18-10,-17 1,-31-5,-18 6,-20 6,-13 2,-22 2,-17 3,49 0,-2 0,-5 1,0-1,-4-2,0-1,-1 2,-2-1,-1 0,0-1,-1 0,1 1,2 0,0 1,4 0,1-1,5-3,2 0,-52 0,14 0,18 0,18-2,9-6,26 1,35-12,38-4,45-3,34 5,-50 10,3 0,12 1,3-1,1 0,3 1,8 0,1 1,-2 0,0 1,-2 2,-1 1,-2 0,-1 0,3 1,-1 1,-12 3,-1 0,-3 0,-2 0,-7 0,-1 0,45 0,-18 0,-24 0,-15 0,-37 0,-33 0,-38 0,-43 0,-25 0,50 0,-2 0,-8 0,-3 0,-11 4,-1 1,-2 2,0 1,-3 0,-1 0,0 1,1-1,5-1,1 0,5-1,3 0,14 2,2 0,6-1,1 0,-46 10,19-5,34 2,6 2,52 1,27-3,23-23,11-15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10083 11460,'34'-21,"6"-1,2-8,1-4,-1-8,-18 9,-29 5,-23 13,0 15,-22 15,3 11,-10-1,5-1,0 0,14-15,-4 10,1-7,11-5,1-12,15-9,24-10,20-20,13-1,6 2,1-2,-7 17,-3 0,-5-3,-4 12,-10-9,-14 18,-14-4,-19 12,-12 9,-6-3,-4 11,-1 1,-1 1,-2-3,14 2,-4-6,1 2,20-8,21 3,31-14,11-7,8-5,9-4,-2-3,2-3,-2 3,-5 3,-10 1,-9 1,-40 19,-26 9,-16 9,-6 6,3-1,-5 0,8 1,2-1,-8 10,29-10,17 0,32-12,27-6,2-6,0-1,2-6,1-1,-15 6,2-2,-13 4,-15 15,-26 7,-21 7,-12 9,3-6,-1-3,10 7,16-12,27 0,23-11,21-8,15-2,14-9,6-5,-3-3,-6 3,-14-3,-2 10,-12 3,-36 6,-30 12,-9 0,-36 15,7-6,2-2,0 1,8 1,-1 6,10 13,12 13,11 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12296 12991,'-7'-29,"0"1,0 18,7-18,11 21,11-10,11-1,7 3,2 4,3 3,7 1,12 0,12 0,7-2,4 6,3-4,4 5,6 2,8 0,8 0,-51 0,0 0,3 0,1 0,4 0,1 0,2 0,1 0,12 0,2 0,-2 0,-1 0,3 1,0 0,4 3,-1-1,2-1,0-1,8 2,0 1,-2-3,-1 0,0-1,-1 0,-2 0,0 0,4 1,0 1,-1 0,1 0,0 2,-1-1,-2 0,-2-1,-3 0,-1-2,-3 0,0 0,-6 1,0 1,-2 0,1 1,-1 0,-1 1,-5 0,-1-1,0-3,-1 0,-5 0,-1 0,-2-1,-2 2,55 6,-6 0,-7-2,-9-3,-12-2,-11 0,-18 0,-6-2,-5-5,-12 4,-71-6,-35 9,-22 0,-11 0,-7 0,52 0,-1 0,-3 0,0 0,-2 0,-1 0,-8 0,-2 0,0 0,-2 0,-6 0,-1 0,-3 0,-2 0,-3-1,-1 2,-3 2,-1 1,-4 0,-2-1,-7 0,-1-1,-3-1,0 0,-2-1,-1 0,1 1,0 0,38 1,-1-1,1 1,-1 0,0 0,0 1,-37 5,0 1,38-5,1 0,-1 0,-35 2,1 2,5-1,2 0,8 1,2 0,6-2,2 0,9 1,3 0,6 1,3-1,6-2,3 1,-40 13,18-7,16 0,14-5,30-2,25-1,27 4,41-11,31-11,-42 5,3-1,7 0,2 1,3 2,3 0,11-6,2 0,6 2,2 1,2-2,1 0,1 0,0 1,-1 1,-1 1,4-1,1 1,0-1,0 1,4-2,0 1,1 1,0 1,4-3,0 1,-6 3,-1 2,0-2,-1 0,1-1,-1 2,-4 2,0 1,5-3,-1 0,-5 1,-1 0,-4 2,-2 2,-7-1,-1 1,-1 1,-2 0,-8 0,-1 0,-3 0,-2 0,-4 0,-2 0,40 7,-9 0,-20 0,-18 3,-22-5,-28 9,-33-2,-54 2,-10-7,-9-5,0 5,-5 0,-5-2,-4 5,4-3,-2-3,0-1,-3-3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15125 11332,'24'0,"-43"-9,-2 6,-29-4,17 5,-3 2,-1 2,-4 5,-1-4,-3 4,-7-5,-10-2,-11 0,-10 0,-9 7,-21 3,53-6,-1 1,-1 0,-1 0,-5 2,-1 0,0-3,1-1,-2 0,0 1,-1 1,1-1,7-2,0-1,-5 2,-1 1,7-3,1 0,-55-1,5 0,12 7,9 0,10-2,9-2,21-3,8 0,25-3,22-4,35-7,26 2,12-2,15-3,8-2,-40 9,1-1,3 0,0 1,3-1,1 1,4 0,1 1,2 2,1 0,2-3,1 1,2 1,1 2,-2-3,-1 1,-1 1,0 0,3-2,-1 1,-3 4,-2 1,-2 0,-1-1,-4 1,-1-1,-3 1,0-1,50-10,-8 7,-15 0,-12-3,-9 8,-14-5,-7 4,-15 3,-113 0,19 0,-5 0,-8 0,-2 0,-8 0,-2 0,-1 0,-2 0,-5 0,-1 0,0 0,-3 0,-13 0,-2 0,4 0,-1 0,-4 0,0 0,-3 0,0 0,3 0,0 0,4 3,1 1,5 0,1 0,2-2,1 0,7-1,0 1,4 1,2 1,12-1,4 1,5-2,3 0,-50 1,11-3,25 0,18 0,10 0,33-3,28-4,38-9,23-10,32 2,-48 9,2 0,8 0,2 1,5 0,1 0,7-5,0 0,4 2,1 1,0-2,0 1,-2 0,1 0,-3 2,0 0,2 0,1 1,-7 2,1 1,2-2,0 0,1-1,0-1,-4 1,-1 0,-3 4,-1 1,-4 1,-2 0,-5 0,-2 1,52 3,-18-6,-12 3,-14 0,-12 2,-7 3,-9 2,-26 0,-25 0,-29 0,-41 0,-22 0,-20 0,51 0,-2 0,-7 1,-4 0,-12 1,-1 1,-6 2,-2 0,-7-1,-2 1,-6 0,0-1,0 2,-1-2,0-2,0 1,2 1,2 1,1 1,1 0,10-3,3 1,3 2,2 0,10 0,3 0,6-1,3 1,4 3,3-1,-48 1,32 1,16-1,35-6,45 1,47-8,43-8,-41 2,2-1,7-1,3 0,6-1,3 0,7-1,2 0,8-1,2 1,0 2,2 1,2-2,1 0,1-1,2-1,3 0,1 0,-3 2,0 0,0-1,-1-1,-3 2,-1 0,-2 1,-2 1,-9 0,-2 0,0 2,-2 0,-6 0,-2 1,-6 0,-3 2,-8 2,-3 1,42-9,-18 2,-20 6,-21 1,-31 3,-73 0,-62 0,48 0,-3 0,-9 0,-2 0,0 0,-1 0,-15 0,-2 0,-6 0,0 0,-5 0,0 0,0 1,0 1,-3 0,0 0,2 3,2 0,3 0,2-1,1 1,3 0,12-1,3-1,14-3,3 0,10 0,3 0,-43 0,23 0,32 0,54-10,30-6,34-8,20-4,13 0,14 4,-53 11,1 0,3-1,1 0,5 0,1 2,1 0,1 0,-2 1,-1 1,-2-1,-1 1,-2-1,-1 0,-3 1,0-1,54-10,-12-1,-16 1,-17 0,-14 4,-23-4,-46 7,-37-7,-43 11,27 8,-6 2,-12 0,-3 0,-13 0,-3 0,-5 1,-2 0,-5 2,-1 1,-3 3,0 1,5 0,0 2,6 1,2 0,9-1,4 1,10-1,4-1,8-2,4 0,-33 12,26-5,68 10,55-3,57-9,-33-9,6-1,14-2,5 0,-23-3,4 0,1-1,5 0,2-1,-1 0,0-1,1 1,-2-1,-2 2,0-1,0 0,2-1,1 1,-1 0,-4 2,-1 0,0 2,36-2,-1 1,-7 1,0-1,-4-1,-2-1,-6 1,-1-1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13062 8334,'42'-11,"1"-11,-10 10,-7-6,-5 18,-9 0,16 0,-4-3,18-1,10-4,5-6,2 7,-2 0,2-2,0 6,0-4,-2 5,0-1,-3-4,5 5,-7-5,0 5,0 2,-2-8,-8 1,1 3,-1 1,1 3,9-7,2 0,5 2,5 3,-5 2,15 0,-3 0,-1 0,8 0,-4 0,-1 0,0 0,-4 0,-1 0,1 0,-1 0,-6 0,2 0,-10 0,3 0,-3 0,-2 0,14 0,-2 0,5 0,4 0,-4 7,9 0,0-2,0-3,0-2,0 3,7 1,0 3,0-2,-7 5,0-3,2 0,5 2,8 5,-4-2,6 0,-3-2,-2-6,-5 6,12-3,0-3,0-1,4-3,20 0,-58 1,2 0,0 1,2 1,1 0,1 1,-1 0,1-1,3-2,0 0,-1 2,0-1,0 2,0-1,-2 0,1-1,4 0,-1-2,-3 0,-1 0,2 1,0 1,0 1,0 1,-1-3,-1 0,2 3,0-1,-2-1,-1-1,-1-1,-1 0,-2 0,-1 0,3 0,-2 0,52 0,2 0,-56 0,-1 0,55-7,-2-1,-6 4,-1 1,-1 3,-9-2,-5-3,-4-2,-3 2,-3 3,-1 2,-1 0,5 0,5 0,9 7,-4 3,2-1,4 1,11 4,6-5,-57-3,1 0,2 2,2 1,-1 0,0 0,0-1,0-1,-2-1,1-1,0 1,0 0,0 1,0-2,-2-2,1-1,-2 1,1 1,56 1,-5-1,-9 3,-7 0,-14-7,-5 0,-7 0,-7 8,-5 1,-2 3,-29-7,3 11,-38-6,-19-1,-17 0,-14-1,-14-8,-9-3,-10-2,-9-2,-5 0,-5 5,-7-3,53 2,-1-1,0 0,0 1,-4 3,-1 0,2 0,-1 0,-1 0,-1 0,-3 0,-1 0,2-1,0 0,-7-1,0-1,1-1,0 1,0 0,0 1,-2 1,1 0,3 0,-1-1,-2 0,-1 0,1-2,0 1,0 0,0 1,-3 0,0 1,3 1,0 0,-1 0,-1 0,-1 0,-1 0,-5 0,-1 0,-3 0,-1 0,0 0,0 0,-1 0,1 0,0 0,1 0,3 0,-1 0,0 0,0 0,5 0,0 0,1 0,0 0,7 0,1 0,-1 0,0 0,0 0,0 0,2 1,-1 1,0 1,1 1,0-3,1 0,-1 3,1-1,-1-1,1-1,0-1,-1 0,0 0,-1 0,-1 0,0 0,-1 0,0 0,0 0,0 0,-1 0,0 0,0 0,-1 0,-2 0,-1 0,2 0,1 0,1 0,0 0,6 0,2 0,2 0,1 0,-2 1,0 0,3 1,-1 1,2 0,0 1,2 0,0-1,0-2,-2 0,-1 1,0 1,-4 0,0 1,1 0,0-1,-1-2,-2-2,-1 1,-1 0,-2 0,-2 0,0 0,-2 0,-6 0,-1 0,-2 0,0 0,3 0,1 0,1 0,0 0,5 0,0 0,-1 0,1 0,2 0,2 0,5 1,0 1,5 1,2 1,-47 0,3 8,11 0,9 0,1-5,18 5,8-3,9-2,7 3,9-8,1 5,18-4,-4-13,28-4,3 4,25 3,8 5,6 2,1-2,2-3,5-2,6 0,8 4,10-1,9-3,11-10,15 5,-54 5,1 0,2 1,0 0,4 2,2-1,4-3,1-1,5 2,1 0,3-1,0 0,4 1,2-1,9-1,1-1,-3 4,0 1,4-2,2 0,1 0,0 2,2 0,1 0,5 1,1 1,0 2,1 0,3-1,1-1,-39 0,0 0,1 0,38-3,1 0,-39 3,0 1,0 0,-1-2,1-1,-1 0,40-3,-1-1,-1-1,0 1,-2 2,0 0,-2 0,-1 0,-4 0,-1 0,-1 0,-1-1,0 1,1 0,-5 1,1 0,4-1,-1 0,-5 2,-1 1,-3-1,0 0,-4 4,0 0,2-3,0-1,1 1,1 0,0 1,0-1,0 2,0 0,-6-3,0 0,0 1,0 1,0 0,0 1,1 1,0 0,4 1,0 0,-6 0,-1 0,1 0,0 0,0 0,0 0,5 0,1 0,-2 0,-1 0,-2 0,0 0,-1 0,0 0,-3-1,1 2,-5 3,1 1,4 1,-1 0,-3 1,-2 0,-4 0,0-2,-2 0,-1 0,-2 2,-2 0,-2-2,-1-1,-5 1,0 0,55 4,-5 5,-6-6,-3-4,-5-1,-5-3,-9 2,1 3,-4 2,-4-3,-12-1,-11-3,-3 0,-5 0,-2 0,-2 0,-6 0,11 14,-6 14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16827 3784 7569,'19'-2'-127,"-5"-5"1,-4 2 261,-10-9 0,2 7 0,3-7 0,2-3 0,-5 1 126,-7 2 1,-6 4 0,-11 10 0,1 3-1,-3 4-211,-4 7 0,2 14 0,-12 8 0,-4 6-27,-6 8 1,-13 4 0,-1 10 0,-6 0 0,-1-3 44,3-4 0,2 2 1,3-10-1,4-1 1,10-6-230,9-6 0,7-6 1,12-8-532,5-1 1,7-9-106,14-5 797,5-5 0,9-11 0,1-3 0</inkml:trace>
  <inkml:trace contextRef="#ctx0" brushRef="#br0">16082 4252 7569,'-7'-14'0,"0"0"218,3-3 1,-1 6 73,-2-4 0,2 11 1,-7-1-158,3 10 1,2 14 0,4 11 0,-1 3-21,-4 5 1,-1 2-1,4 3 1,-4-3 16,-3-5 0,7 6 1,-2-8-1,5 0-219,2-5 1,9-7 0,5-4-1,5-5 1,5-3-197,4-4 1,5-3-1,10-4 1,2-5-1,2-7-1276,3-5 1559,9-3 0,-5-8 0,10-3 0</inkml:trace>
  <inkml:trace contextRef="#ctx0" brushRef="#br0">17614 3147 7400,'-21'0'116,"0"0"0,-3 2 228,-4 5 1,4 7-1,-4 15 1,4 6-1,0 5-219,-4 3 1,4-1 0,-2 1 0,7-1-178,5 1 0,9 4 0,-2-2 0,5-7-104,2-5 1,12 2-1,7-6 1,9-6-1,5-4-157,5-5 0,2-9 0,3 2 1,-1-7-1,1-7 113,-1-7 1,1-5-1,-3-2 1,-4-1 303,-8 1 1,-14 7-1,-7 0 134,-4-3 1,-8 1 0,-9 2 0,-15 6 0,-6 6 108,-1 2 0,-4 0 0,5 0 0,-3 2 1,2 3-652,8 2 1,14 3 303,7-3 0,14-5 0,5 8 0</inkml:trace>
  <inkml:trace contextRef="#ctx0" brushRef="#br0">18316 3444 7569,'-21'0'134,"7"0"1,-1 0 0,-1 0 0,-3 0 0,-2 0 264,-1 0 0,1 0 0,0 3 0,0 4-204,-1 7 0,6 7 0,-3 5 0,-5 5-255,1 2 1,6-5 0,5 5 0,3-2 0,4-5-192,3-2 1,4-5 0,8-5 0,8-7 17,8-5 0,5-4 1,-5-5-1,5-7 79,2-5 0,-7-3 0,2 1 534,-4 0 0,-10 9 235,0 5 1,-9 7-797,2 7 0,-4-2 0,-1 7 1,5-3-1138,7-4 1318,15-3 0,-6-2 0,8 0 0</inkml:trace>
  <inkml:trace contextRef="#ctx0" brushRef="#br0">18635 2849 7569,'3'-12'2352,"4"5"-2175,-5 14 0,15 5 0,-10 12 0,-3 4-31,-1 7 1,-3 6 0,0 3 0,0 4-214,0 1 1,-10 8 0,-2-5-1,-2 0 1,2 2-266,3 1 1,0-8-1,4 2 1,-2-6 331,2-8 0,12 6 0,5-8 0</inkml:trace>
  <inkml:trace contextRef="#ctx0" brushRef="#br0">19061 3317 7217,'-15'0'159,"1"0"1,0 2-1,0 5 1,2 7 180,3 5 0,-6 5 1,8 2-1,3 2-299,1-2 1,3 5-1,0-3 1,0-2-118,0-2 0,17-12 1,4-3-1,3-2 1,2 0-1,2-2 0,-4-5 1,4-7-1,-4-7 1,-5-5 39,-5-2 0,-5-1 0,-9-1 0,-2-3 554,-5-3 1,-14 1-1,-15 7 1,-4 0-296,-3-1 1,8 8 0,2 2 0,2 3 0,5 4-1762,2 3 394,13 2 1,13 0 1143,19 0 0,10 9 0,12 3 0</inkml:trace>
  <inkml:trace contextRef="#ctx0" brushRef="#br0">19380 3381 8123,'12'2'2024,"-3"5"-1810,0 7 0,-6-2 0,4 2 0,-5 3-571,-2 2 0,3 2 0,4 0 357,7 0 0,-5 1 0,1-1 0</inkml:trace>
  <inkml:trace contextRef="#ctx0" brushRef="#br0">19422 3019 7569,'-21'0'0,"9"0"0,5 0 0,14 0 0,5 0 0,9 0 0</inkml:trace>
  <inkml:trace contextRef="#ctx0" brushRef="#br0">19912 3189 7569,'-15'3'27,"1"1"298,-2 3 1,-3 3-40,-3-3 1,11-2-1,4 9-299,4 2 0,6 1 1,4-3-1,7-5-98,5 1 0,9-5 0,3 6 1,0-1 14,-1-5 0,8 4 0,-5 1 0,0 1-49,-4 6 0,-6-1 0,-4 1 0,-2-3 1,-5 3 395,-3 2 1,-4 2 0,-12 0 0,-8 0-1,-3 1 277,-4-1 0,-6 0 0,0-2 0,4-2-553,7-3 0,-2-7 25,5 7 0,5-9 0,-1 4 0</inkml:trace>
  <inkml:trace contextRef="#ctx0" brushRef="#br0">21273 3189 8230,'-21'-12'632,"7"3"0,4 9 1,8 0-1,11 0 0,10 0-632,9 0 0,-4 9 0,7 3 0</inkml:trace>
  <inkml:trace contextRef="#ctx0" brushRef="#br0">21741 3019 7382,'-12'0'985,"3"0"1,2 2-904,0 6 0,-1-4-71,8 10 1,3-2 0,2 5-8,2-3 0,9-9 1,-2-1-106,5-8 1,0-8 0,-2-9-1,-5-1 359,-3 1 1,-4 7 2,-12 0 0,-5 9 0,-9-2 0,-1 5-121,1 2 0,2 9 0,3 3 0,4 2-261,2 0 0,3-7 0,10 5 1,4-2-1754,7-6 1874,5-1 0,11-3 0,4 0 0</inkml:trace>
  <inkml:trace contextRef="#ctx0" brushRef="#br0">21379 3210 7569,'-2'-11'1898,"-5"4"-1755,-5 4 0,-7 13 1,3 1 193,1 1 1,11 0-795,-3-5 0,7-4 1,7 4-291,7-5 0,-2-2 0,2 0 747,2 0 0,-6 0 0,-1 0 0</inkml:trace>
  <inkml:trace contextRef="#ctx0" brushRef="#br0">21294 3891 7569,'0'12'-268,"0"-3"853,0-9 1,3 0-472,4 0 1,-5-2 0,8-5-164,-1-8 0,-4 4 0,7-4 0,-1 1 46,1 2 1,-7-6 0,4 6-1,-2-2 93,1-1 0,1 8 0,-4-7 1,4 0-1,3 0 61,5 0 0,-6-1 1,4-3-1,1 1-27,3 3 0,2 0 0,3-5 0,2 2-42,2 3 1,1 7 0,-8-5 0,-2 0 0,-3 3 67,-1-1 1,-1 3-1,7 7-81,0 0 1,1 0 0,-1 3 0,0 1-67,0 4 1,1 6 0,-1-5 41,0 3 0,0-5 0,1 5 1,-1 0 50,0-1 0,-7-3 1,-2 6 63,-2 2 0,4-4 79,-7 2-560,0 0-49,-7-2 1,2-2 64,6-10 263,-6-10 1,7-2 115,-9-9 1,-9 7-47,-5 0 0,2 9 0,0-4 0,0 2-41,0-1 1,5-6 0,-4 5-18,1-3 0,3 5 120,7-7 0,-2 9 0,-5-2 62,-8 5 1,4 2-1,-4 0 1,-1 2-53,-3 5 0,-2-2 0,-1 7-62,1-3 0,2 0 0,3-4 0,4 5-161,2 1 0,-6-6 0,2 5 103,-5-1 0,5-7 1,2 8-1,0-3 150,0 0 1,0 3 0,-4-6-1,2 3-26,-3-2 1,-2 5-1,-2-1-92,0 3 0,6-7 1,4 4-1,-1-2-348,0 0 0,5 0 213,-7-7 0,7 10 149,-8 4 0,8-2 0,-7-1 72,-2-1 0,6 6 0,1-4 0,2 2-48,-1 1 1,1-8 0,5 5 0,-3-1-103,-2 1 0,0-5-59,7 7 141,0-9-29,0 5 0,0-13 1,0-4-30,0-7 0,0-5 1,0-2-36,0 0 0,2 6 1,6 1-82,6-2 1,-2-1 0,2 1 0,0 1 133,-2-1 0,7 4 1,-5 0-1,2 0 0,1 3 29,-3 0 0,0-8 0,8 5 1,-1-2-1,0 2 9,0 3 1,-6-1-1,-1 6 1,2-4 51,3 4 0,-5-1 1,1 0 16,1-2 0,-4 0 0,0 9 0,0 3 88,-1 2 0,-4 3-132,8-3 0,-1 2 0,7 8-58,0-3 1,1-9-1,-3 4-13,-5 1 0,5-8 1,-8 7 198,1 1 1,-2-5 0,-8 6 430,5-1-497,-4 6 0,6-11-149,-9 9 1,2-9 0,5 0-263,8-10 0,-6 0 0,1-9 163,-1-2 1,-7 4 0,5-2 179,-4-3 1,-10 5 0,-3 0 65,-2 3 1,-2 0 0,-7 4 67,0-2 1,-1-3-76,1 3 0,7-2 0,2-8-263,3 3 0,-8 7 74,3-7 0,2 9 1,-2-2 199,-3 5 1,6 9 0,-4 0-1,-1 0-74,-3 2 1,-2-4-1,-1 7 1,4 0-36,3-1 1,-1-3 0,6 3 0,-1 1 23,-6 0 1,5 2-1,-2 5 1,-3 0 75,-1 2 1,3-9 0,1 14 0,-2 0 0,-6-2 41,-6-1 0,4-1 0,-2-1 0,7 0 0,5 0-346,-2 1 1,4-4-1,0-1-395,3-3 0,4-9 1,12 2-1,7-7-3256,5-7 3847,12-5 0,-8-19 0,8-2 0</inkml:trace>
  <inkml:trace contextRef="#ctx0" brushRef="#br0">21316 3125 7569,'-10'15'-527,"-4"-1"1672,4-10-815,-8 6 1,13-10 95,-9 0-118,9 9 0,-5-4-375,10 9 0,0-7 0,3 5-92,4-2 1,-2-3 91,9-7 1,-2-10-1,2-4 300,-7-5 21,-5 7 1,-11 3 0,-5 9 0,-3 2-12,3 5 0,-5 3 0,7 6 0,-2-4-413,0-2 0,9-1 1,0-4-130,10 2 1,2 0 0,12-9 0,5-5 0,2-5-190,4 0 1,-6-5 0,4 8 487,-4-3 0,-3-2 0,1-7 0</inkml:trace>
  <inkml:trace contextRef="#ctx0" brushRef="#br0">21762 3019 6078,'10'0'2722,"-10"0"-2339,-10 0 0,-4 2-150,0 6-465,0 3 1,4 1 0,10-5-62,12-4 1,0-3-1,2 0 14,3 0 0,-1-10 735,-2-4 1,-7 5 57,-14 1 1,-4 6 0,-11 2-1,1 0 1,0 2-1,-1 6 0,11-4-923,4 10 0,9-9 0,10 2 0,11-7 409,8-7 0,5-5 0,6-9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12806 10928,'24'-26,"4"7,10 5,7 2,7-2,2 0,3 2,2 0,5 1,7 6,19-2,7 4,4 3,8 0,-45 1,2 1,2 1,1 1,7 2,2 2,6 1,2 1,5 0,0 1,1 0,0-1,4 2,0 0,4 1,1 0,2 1,2 0,2 1,1-1,1-4,2-1,2-2,1 0,1-2,1-1,1 1,0 0,-35-4,1-1,0 1,2 1,-1 1,0-1,0 0,0-1,-1 1,-1 0,0 1,0-1,0-1,0 1,0 0,30 3,0 2,1-1,-1-1,-3 0,-1 0,-3-1,-2 1,-6 2,-2 0,-6-2,-1 0,-3 0,0-1,-3 1,-1 0,-7-1,-1-1,-9-3,-1 0,53 0,-10 0,-6 0,-22-7,-17-3,-6-1,-27-6,-23-9,-27-2,-25 2,-31 2,-35 0,46 11,-3 0,-8 0,-3-2,-8-3,-4 1,-12 1,-3 1,-5-1,-3-1,34 5,-2-1,0 0,-3 0,-1-1,0 1,-2 1,0 0,-2 0,-1 1,-1-1,0 0,-2 0,0 0,0 1,-2 0,-1 0,0 0,0-2,-1 0,-1 1,-4 1,-1 1,0 0,1 0,0 0,-1-1,-2 0,0 0,0 0,-1 0,-1 0,0 0,0 2,-2 1,1-1,-2 0,-1 0,1 1,-1 1,1 1,-1 0,1 1,-1 0,1 1,4 2,1 1,1-1,3 0,1-1,0 1,7 1,1 0,0 1,5 0,1 0,1 0,6 0,0-1,3 2,-28 2,4 1,11 0,4 1,7 1,4 0,8 2,3 1,-52 10,21 4,14 3,14 3,10-3,19 4,0 1,7 2,23 3,32 1,32-8,43-8,-38-18,3-1,8 1,4 1,8-1,4-1,7-1,5 0,16-1,4 0,-36-1,2 1,0-1,3-1,1 1,0-1,1 0,2-1,0 1,8-1,1 1,2 0,4 1,1 0,1 0,5 0,1 0,2-1,-26 0,2-1,0 1,0-1,1 0,1 0,-1 0,1 0,-2 2,0 0,0 0,0 0,3-1,0 0,0 0,1 0,2 1,0 1,0-1,0 1,1 0,0 0,-1 1,1-2,0 0,0-1,0 0,-1 0,-3 0,-1 0,1 1,-1-1,0 1,0-1,0 1,0 0,-1 0,-1 1,1-1,0 1,0 0,1 0,-1 0,0 0,27 0,-1 0,-1 0,-4 0,-2 0,0 0,-2 0,0 0,-1 0,-3 0,-1 0,0 0,0 0,-1 0,-1 0,-5 0,-2 0,-1 0,-6 0,0 0,-2 0,34 0,-1 0,-7 0,-4 0,-14 0,-3 0,-6 1,-2 0,-7 1,-3 1,-5 0,-3 1,50 3,-29-5,-14 3,-16 2,-10 0,-51-7,-29 0,-36 0,-30 0,-17 0,42 0,-3-2,-11-1,-4-1,-15-2,-4 0,30 2,-1 1,-3-2,-5-1,-3 0,0-1,-6 2,-1 1,-1-1,-6-1,-1 0,-1-1,-6 1,-1-1,-1 1,26 3,0-1,-1 1,0-1,-2 0,0 0,0-1,0 2,2 0,1 1,-1 1,1 0,0-1,-1 1,1 0,1 0,-28 0,0 0,2 1,1 0,1 1,2 0,6 1,2 0,0 1,2 1,1 2,1 1,6 0,1 1,1 0,7 1,1 0,0 1,3 2,1 1,0 0,-30 5,1 0,1 1,0 2,4 0,0 0,8 1,1-1,8-3,1-1,4 1,1 0,1 0,0 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15083 16307,'0'-42,"9"-1,-7 20,3 4,-19 19,-3 0,-18 0,-1 0,8-12,14-9,21-3,24-9,2 2,5 5,11-4,8 1,-14 1,-3 7,-40 9,-14 7,-17 7,-9 6,4 6,1-5,-3 3,17 2,-1-7,29-14,19-12,31-16,-5-3,-2 10,-22 2,-21 11,-19 8,-30 12,-1 5,1 1,-1 6,-2-5,-4 2,-8 2,14-6,-1-5,27-20,19-13,10-3,26-6,7-8,-10 12,6-5,-6 7,-2 3,-16-1,-17 13,-31 6,-12 13,-6 6,-10 5,2 10,-5 0,1-1,4-4,5-5,10 1,13-6,15-23,24 4,25-27,5 6,3 0,-1-2,1 5,-1-5,1 2,0 5,-8 0,0-2,1 4,-17 3,-19 14,-24 4,-7 6,-4 4,18-5,41-11,33-20,4 1,-9 0,0 4,-14 12,5 5,-32 9,-15 10,-27 10,-23 6,-3-2,-2 5,0-1,2 1,10-3,-3-6,5-1,12 0,28-23,31-15,24-16,7-5,7 8,-10-3,0 2,-4 5,-5 2,-3 3,-27 12,-27 9,-33 11,-21 15,-5 5,-7 2,-3 5,3 2,0 0,15-4,8-8,8-4,14-3,16-2,27-7,23-10,19-9,9-5,-2-2,0-7,3-1,-3 1,-9 7,-1 2,-4 3,-2 4,-20 7,-8 13,-20 15,-12 22,-9 0,-9 0,11-9,3-8,2 3,10-5,1 2,18-18,14-3,16-9,-12-5,8 0,-15-10,5 20,-19 4,-9 14,-20 15,1-1,0 1,-1-1,1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6297 13416,'-24'-10,"-4"-1,16-11,-19 8,-4 0,-5-3,4 8,1 2,-3 4,-2 3,-3 0,-9 3,-7 4,-9 7,-13 7,-9 8,-7 4,-9 9,0 1,-1-1,20-6,9-1,12 3,11 2,13 3,11-1,17 1,7-1,4 1,15-3,10-2,11-3,7 3,2 2,13 3,6-1,10 1,2-3,1-5,-1 5,-5-4,3 4,-2 3,-12-3,-8-2,-6-3,-8 3,-6 2,-15 5,-7 2,-7 3,-7-3,-17 7,-18 3,-13 4,-6 3,-3 0,0-7,0-1,3 1,4-3,5 5,10-7,1 0,6 0,7-2,13-8,8 1,33-5,17-10,14-14,6-9,8-5,0 0,-2 2,-5 3,-8 2,-4 7,-11-2,-6 7,-14 0,-18 19,-13 4,-11 6,-24 1,-5-6,-9 2,-2 2,4 2,3 3,6-4,-1 1,2-1,11-4,8-1,4-1,5 1,5-1,5 3,9 5,2-3,10 8,16-3,-2-12,19-12,2-4,-2-3,12 0,2 0,-14-6,-3 1,-1 8,-8-3,2 12,3 0,2 3,3 9,-3-10,-2 3,-3-3,1 5,6-4,3 2,2-3,3-7,0-4,-8-3,1 1,-1-4,1-3,9-4,5-6,4 2,3-2,2-3,3-2,1 0,-1 0,-3 0,-11 3,-3 4,0 7,-24 0,0 7,-30-11,-12 9,-17-7,-12 2,-4-5,-5 1,-2 1,-5 1,-12 2,-10 5,-8-2,-11-3,-4 3,-2 6,2 1,2-5,3 0,9-8,-2 1,7-2,9-6,13-1,8-17,15-12,7-15,12-3,9-4,14-1,5-10,7-10,15-4,4-7,2 2,1 0,2 2,-5-4,0 9,-2 2,-3 6,3 6,-10-5,3 8,-8 0,1 4,-8-2,-2 3,-4-1,-3 0,0 1,-3-1,-2 8,-4-1,-3 1,-4 1,-10 4,-5 4,-2-1,-5 1,5 5,-5-5,-4 2,-6 5,-1-4,6-1,-2 0,0-2,3 0,-3-2,14-8,3 1,2-3,7-5,12 3,0-10,4-2,3-2,3 4,4 3,7-1,5 3,2 0,-2 0,-2 5,-6-5,-1-2,4 4,-5-4,1-1,2 4,0-1,-8-8,3 6,-2 0,0 4,2 5,2 3,-2-3,8-5,8 5,8-4,7 6,0 8,2-8,7 6,3-4,-1-4,-4 15,3-1,4-2,2 0,-4 7,4-2,0 4,1 3,-8 2,3 2,-6 3,-1 0,0 2,-8-7,0 5,-25 2,-17-2,-17 9,-33 1,1 8,-3 13,-5 9,5-3,-33 27,4-5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10211 8738,'-19'-33,"-4"12,-1 12,-7 1,10 1,-5 3,-14 11,-5 7,-10 12,6 2,-1-2,-2-2,5-1,-7 3,2 3,11-1,25-9,25-5,24-7,19-4,3-13,1-2,1-2,-2 0,4 2,-10-2,-1 5,-4-1,-1 8,-19-3,-22 17,-28 9,-14 3,-7-1,-1-1,-1-1,1 0,3 0,3-2,-1-4,10 13,10-16,23 9,21-12,14-6,17-6,3-1,1-6,1 1,2-1,-7-4,-2 5,-5-3,-12 7,-24 5,-25 14,-20 5,-11 3,-12 1,5 3,-3 2,3-2,2-2,4 0,10 2,3 2,16 3,5-5,16 2,8-7,25-9,5-2,8-6,-3-1,4-3,-4 2,-2 5,-1-4,-16 22,-19-3,-26 11,-30-5,1-2,4-2,1-3,8 0,-1 3,-2 4,15-9,1 10,22-11,15 11,15-15,29-7,-4-5,-3-2,-5 0,0 0,3 0,-15 10,-30 9,-33 9,-12-2,-5-2,2-3,1 0,-1 3,0 4,10-2,5 10,19-10,16 2,19-4,19-6,7-1,2-3,-14-7,3 7,-17 3,-5 11,-21-4,-21 4,-3-2,-11 0,-3 3,14-6,3-1,14-15,9 19,19-19,12-3,1-1,1-3,3 0,2-7,3 0,-20-1,-9 8,-28 3,-14 4,-3 2,-4 8,-3-3,-2 0,-3 8,10-1,2-9,29-8,9-18,7-2,0-20,-9 1,-19-8,-3 8,-18-1,-1 10,-6-2,6 11,1 3,9 0,-2-9,13-6,15-4,17-9,9-1,-7 8,9-1,5-2,-4-2,-1-2,-4-1,-3 1,-2-1,-3 1,-1-1,-4 8,6-1,-5-2,-3-2,-2 5,-7-3,0-7,-2 7,-5-9,-7 0,2 0,0 4,3 1,-6 6,8 1,3-3,1-9,3-3,0 19,0 3,-9 35,-3-5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9615 10333,'-40'24,"5"6,9 10,9 8,13 1,8 3,20-21,16 0,7-10,1-12,-11 3,-1-5,4-2,7-3,-2-13,5-11,0-11,-8-16,-9-8,-9 12,-10 0,-7-2,-14 4,-7-6,-5 13,-12 8,-4 14,2 14,-3 14,13 14,1 8,15-8,21-7,3-9,18-12,3 0,-5-9,3-5,-24-5,-12-3,-12 11,-24 4,-2 4,-11 6,-8 4,-2 11,5 13,11 2,19-11,17 6,24 0,11 15,1-10,1-2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26761 3636,'-33'0,"-2"0,2 0,-10 0,-2-3,0-4,5-14,5-14,-8 4,3 5,-7 9,-8 15,1 11,-12 3,-10 5,-11 2,2 0,-10-3,3-2,0 3,0-8,7 1,4-3,10 0,15-2,8-3,6-2,25 0,24 0,36-2,28-6,16 6,24-7,7 2,-54 3,0 0,7 0,0-1,-1 3,-1-1,1 0,0-1,-3 2,-2-1,-3 2,-1 0,1 1,-1 0,48-2,-10-3,-12-2,-25 0,-5 7,-10 0,-28 0,-22 0,-27 0,-39 0,-28 2,-16 3,49-1,-2-1,-2-1,-1 1,-5 1,-1 1,-3 0,0 0,0-1,0 1,-2 0,1 0,4-1,-1-1,-1-2,1 0,3 1,1 1,6 0,2 1,-51 1,20-3,26 0,10 5,33-4,33 4,36-5,28-2,35-9,-39 3,3 0,6-1,2 0,6-1,2 2,1 0,1 0,4-2,0-1,0 2,-2 0,-4 0,-1 0,-3 1,-1 0,-5-3,-1-1,-5 3,-3 0,-6-1,-1-1,44-5,-17-2,-30 9,-74-8,-49 11,-45 6,43 3,-3 2,-7 2,0 1,-6 0,0 1,-3 0,-1-1,-2 1,0 0,3-1,2 1,6-1,2-1,2-1,1 0,6-1,1 0,5 2,1-1,-50 9,21-3,19-5,17 1,40-8,33 5,40-5,33-2,-31-8,3-2,7-2,0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9190 10099,'-21'-14,"9"9,5 34,4-4,3 11,0 2,0-5,3 5,4 4,7 5,-2-4,2-5,3 7,-8-8,0 11,1-1,-8-9,8-8,-3-30,0-14,7-24,-7-18,-2-3,-3 2,-2 3,-2 6,-3-4,-2-2,-9 4,1-4,-4 2,-2 5,-10-5,-4 2,4 1,10 16,12 11,23 55,0 24,0 5,-14-13,0-4,0-2,-7 1,-2 4,-1 1,1-1,2 6,7 3,0-5,0-3,0-23,7-12,0-28,-3-14,-1-17,-6-7,-4-2,-4 4,-11-4,1 2,2 4,5 4,-3 8,8 1,-3-3,7 17,-4-17,11 45,5 0,8 21,-4 5,1 3,0 4,-3 5,1 5,6 9,-4-3,0 6,-5 1,3 1,-3-2,0-3,0-5,0-2,10 0,-3-2,7-8,7 1,5-34,10-30,-3-24,-4-19,-10 5,-10-2,1 4,-10-14,-2 5,-3 0,-2-5,-10 2,-4-6,-7 2,-5 7,-2 6,-3 1,3 10,-6-1,-8 17,18 24,10 23,9 17,5 9,7 5,1 4,-4 8,1 4,2 3,-5-5,6 3,-6 4,-2 0,0-7,0-5,0-2,0-5,0-2,0-2,0-1,0 1,0-17,0-19,0-26,0-31,0 1,0-3,0-2,0-10,0 0,-2 3,-3 2,-2 2,0 3,7-3,-3 7,-4 5,5 3,-5-1,4 20,-4 8,0 30,0 8,7 20,0-1,0 1,0-1,0 13,0 6,0 8,0-1,0 1,0-3,0 0,0-5,0-11,0 0,0-6,0-1,0-10,12-16,7-25,7-17,-5-13,-7-7,3-5,-1-6,-1-6,-6-9,-9-2,0-3,0-4,0-3,0 1,0 4,0 7,0 5,-7 9,0 0,-10 10,15 19,-5 28,4 26,6 23,4-1,-5-1,5 2,-4 8,-3 5,0 1,0-4,0 0,-3 3,-1-5,-3-3,-1-4,6-8,-5 1,5-1,-8-18,10-24,0-14,0-36,0 3,0-3,0-4,0-10,0 0,0-2,0-5,-7 5,0-2,0 6,0 8,0 2,0 2,7 8,-10-1,8 20,-15 23,10 28,2 10,3 4,2 13,0 6,0 10,0 4,0 10,2 8,3-4,5-4,1-7,-3-4,3-13,-1-4,4-5,-7-10,10-9,-8-2,5-24,-7-23,-4-27,-1-14,3-4,2-3,0-2,-7-3,0-4,0 0,0 0,7 4,0 13,-2 6,-3 5,1 17,4-1,-10 25,1 4,-10 23,-11 15,11 5,-2 1,-1 6,8-3,-7 10,9 9,-4 10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11636 10949,'-23'0,"-6"-9,18 7,-1-17,-10 0,1-9,-12 9,-14 12,-3 4,3 3,2 0,2 3,1 1,-1 3,-2 0,-4-7,4 10,31-8,28 3,21-7,13-8,1-2,10 1,-2-6,2 5,-2 3,-5-5,-10 4,1-2,-19 8,-17-6,-31 10,-14 3,-9 4,4-5,6 7,-8 1,9-5,-6 9,30-10,19 4,10-6,30-2,0 0,-2 0,0 0,-10-7,1 0,-24-7,-12 6,-24 4,-21 1,-5 3,3 0,5 12,6 9,5 10,10 12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11381 11120,'12'-33,"-3"2,-9 10,0-3,0-4,-4 11,-11-4,1 4,-26-4,16 0,-6 18,32 3,19 15,24-8,5-5,0-2,-6-2,-1-5,0 2,-1-9,-6 7,-1-8,-9 1,-19-5,-26 5,-21 7,-12 5,-5 2,-7 2,3 3,4 2,-2 9,7-1,-2 6,-5 7,23-2,8 10,23-10,15 0,20-10,15-9,14 3,-2-3,5-5,1-7,8 1,-2-11,-5-1,-5-3,-3-2,-20-1,-29 1,-19 2,-40 5,3 7,-1 5,-7 4,5 3,0 2,0-2,0 4,3-2,13 10,31-15,34 5,11-5,5-2,4-2,1-5,-3-5,-2 0,-2-6,-1 3,1-4,-19-2,-32 2,-27 5,-8 7,-4 5,-2 2,-3 2,-8 5,4 5,-3 0,7 7,2-5,5 5,3 2,8 0,30-2,27-5,25-7,8-4,3-13,5-4,0-2,0 1,-3-3,-4 3,-7-1,-5 2,-3-5,-25 9,-22-4,-28 7,-17 5,-6 9,-8 2,0 1,0-1,7 5,3-4,2-1,5 1,2 6,26-6,21 4,29-7,21-5,19-11,7-5,5-5,2-3,-17 8,-6 0,-8 0,-7 2,-18-7,-22 5,-21 7,-36 5,-9 9,-10 4,1 4,-8 6,3-2,4-5,13 5,6-7,5 4,3 6,16-13,18 12,23-14,32 0,7-7,8-7,-3 3,12-8,-5 0,-2 0,-8 5,-1-7,-1-3,1-2,-25 3,-1-5,-46 14,-14-8,-16 11,-12 4,-10 0,-4 2,-2 5,-3 7,2 5,-4-5,11 1,8 1,9 3,9 5,8 4,30 0,31 1,26-15,16-2,1-5,4-3,3-4,4-7,-4 3,-3-8,-4 0,-8 0,-11 3,-1-13,-25 6,-31-12,-12 11,-45 5,3 3,-1 4,-2 3,-6 2,-4 0,1 0,0 0,-3 2,10 3,4 4,3 1,5-1,9 8,10-3,-3 5,19-3,14 1,22-1,16-1,16-15,8 0,5 0,1 0,4 0,1 0,3 0,-2 0,-6 0,-3-3,-6-4,-2-7,-2 2,-8-2,1-3,-10-11,-5-7,-18 4,-18 3,-18 4,-14 5,-7 5,-3 7,-2 7,3 7,-8 7,12-2,3 2,16 3,4 11,13-2,16 9,5-9,9 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10466 10120 7569,'12'-2'-383,"-2"-3"-357,-1-2 546,3-9 0,2 11 334,0-9 0,-2 0 1,2-8-1,-7 1 208,-4 0 0,-6 2 0,-4 5 0,-7 7-221,-5 4 1,-12-4 0,-4 0 0,-5 0 0,0 0-12,4 0 0,-4-7 0,5 4 1,-6-2-1,-4-4-110,-4-3 1,4-2-1,-5-1 1,5-1 13,3-6 1,2 3 0,2-9-1,2 0-3,-1 1 0,-4-3 1,-1 8-1,-1 3 7,1 3 1,-8 4 0,-2 2-1,-2 5 1,-5 3-71,-3 4 0,-2 3 1,-2 2-1,-2 0 54,-3 0 1,7 0-1,9 0 1,3-2 48,5-5 0,2 2 0,5-9 0,2-3 0,5-2 60,2-2 1,1-3 0,4-2 0,-3-2-63,3 2 0,-4 2 0,-1 5 0,-2 3-117,-5 2 1,-12 9 0,-4-2 0,-3 5-3,1 2 0,1 0 0,-4 0 0,5-3 0,-1-2 82,1-2 1,7 0 0,-3 5-1,5-3-26,3-2 0,1-2 0,4 4 0,4-2 79,2 2 1,-5 3 0,8 2-1,0 0 1,-3 0-8,-5 0 0,3 9 0,-2 5 0,-3 5-75,-2 3 0,-3-1 0,3 0 0,2 0 1,3 3 14,-3 4 1,7-4 0,1 7 0,1-3-21,1 0 0,0 1 0,6-6 1,1 3-1,2 3 14,5-3 1,-3-3 0,10-1 0,3-1 8,1 0 1,3 0 0,0 3 0,0 2-4,0 2 0,0 3 0,0-5 0,0 5 1,0 2-61,0 5 1,-2 2 0,-3 2-1,-4 1 27,-3-1 1,5-6 0,-7-1 0,-1 1 0,1-1 116,0 0 0,7-6 0,-5 4 0,3 0-64,4 0 0,3-7 1,2 2-1,0-4 1,0-3 37,0 0 0,2 1 0,3-1 1,4 0-41,3 1 0,-5-1 1,5 0-1,0 0 1,-1 3-141,6 4 1,-5-2-1,2 10 1,0 2 8,-2 2 1,-3 9 0,-6 1 0,2-3 51,2-2 1,7-2 0,-5-3-1,3-2 1,7-5 77,7-3 0,0-1 0,12-8 0,7 0-1,9 0 0,8-6 0,1-4 0,4 1 0,1-2-35,3-1 1,9 1 0,-2-6 0,5 3 3,2-2 1,0 5 0,-2-3 0,-3 0-1,-2 0-48,3 0 0,-1 9 0,0-4 1,-2 2-68,3 1 0,9-8 0,4 4 0,1-1 1,2-5-15,0-3 1,2-2-1,2 0 1,-6 0 48,-10 0 1,-4-7-1,-1 0 1,-7 0-18,-9-3 0,-17 8 0,-4-7 0,-12 1 0,-8 1 18,-2 3 0,-6 1 494,-1 3 1,-7 0 0,7 0 0,3 0 0,2 0-326,2 0 0,10-2 0,4-3 0,5-2-121,3 2 0,-1 1 0,-2-1 0,-2-5 0,-5-1 31,-2-6 1,-3 5 0,-6-2 0,-3-2 38,-5-3 1,2-3 0,-6-1 0,-1-3 0,1-3-112,-6 3 0,-1 3 0,-3-1 1,0-2-53,0-2 0,0-8 1,-3 6-1,-1-1 132,-3 0 0,0 1 0,4 4 0,-2-3 0,-2 1 94,3-3 1,1 8 0,3-6 0,0 6 7,0 1 0,0-6 1,0-3-1,0 1 1,0-1 10,0 5 1,0-5-1,0 0 1,3 1-63,4-1 0,2-4 0,8 6 1,-3 3-1,2 3-206,3 1 0,-4 4-285,-1 3 0,-12 8 0,0 17 443,-6 11 0,-22 10 0,2 11 0</inkml:trace>
  <inkml:trace contextRef="#ctx0" brushRef="#br0">3106 12991 7569,'-19'-12'79,"5"-5"0,-12 8 0,7-1 1,5-1-1,-3-1 0,1-5 0,1-2 1,8-2-1,5 0 0,4-3 0,5-2 246,8-2 1,3-1 0,4 8 0,-1 0 0,0 2-116,1 5 1,-1 4 0,-2 13 0,-3 6-61,-2 12 1,-9 13 0,2 15-1,-4 10 1,-3 7-19,0 5 0,-10 17 0,-4-1 0,-3 5-73,3 3 1,-2 4 0,9-7 0,2-2 0,3-3-62,2-2 0,2-7 1,3-2-1,4-3 21,3-4 0,0-6 0,4-6 0,-2-7 1,1-5 96,-3-3 0,4-2 1,-9-4 67,-2-8 0,7-7 18,2-7-240,5-4 1,4-10 0,6-3-1,6-6 26,5-12 0,12 0 0,8-10 0,8 2 0,10 1-161,5 2 1,-5 3 0,2 1-1,8 1 103,9 0 0,-3 7 0,1 2 0,-3 2 47,0 6 0,0 1 1,-9 3-1,-5 0 1,-7 0 66,-5 0 0,-12 0 0,-4 3 0,-7 1 91,-8 3 0,-4 0 0,-10-7 24,0 0 1,-9-2-1,-5-5 1,-4-7-90,-3-5 1,0-9-1,0-3 1,2-2-315,5-5 300,-5-12 1,8-4 0,-10-12 0,0-5-316,0-7 0,-3 2 0,-1-4 1,-3-5-1,0-5 68,-3 1 0,8 1 1,-8 3-1,3 0 211,0 0 0,0 9 0,7 6 0,0 6 68,0 7 0,0 12 0,0 12 0,0 2 51,0 5 0,7 3 1,3 4-118,1 5 0,-4-3 0,5 8 29,-2-3-75,-3 7 1,-12-4 0,-9 9 0,-14 0 0,-13 0-128,-8 0 1,-17 2-1,-20 3 1,-13 4 169,-12 3 1,52-9 0,-2-1 0,-6 2 0,-1 1 0,-3-1 0,0-1 0,-1 1-1,0-1-3,1 0 0,0-1 1,-2 4-1,-1 0 1,4 0-1,1 0 1,0 1-1,1 0 202,3 0 0,2 0 0,-50 5 0,21 5 0,16-6 1015,14-1-2112,20-3 0,18-7 1,27 0 878,25 0 0,38-19 0,22-5 0</inkml:trace>
  <inkml:trace contextRef="#ctx0" brushRef="#br0">3893 13246 7569,'0'-22'581,"0"11"1,0-1 308,0 5-696,0 4 1,-2-6-42,-5 9 0,4 9 0,-4 8 35,5 9 1,-1 2-1,-1 12 1,-6 5 0,1 0-137,-1 0 1,-4 0 0,7 2 0,0 3 0,0-5-302,0-8 0,0 1 0,7-9-187,0-3 309,0-3 87,9-2 1,-4-9 39,9-5 0,0-4 0,7-3 0</inkml:trace>
  <inkml:trace contextRef="#ctx0" brushRef="#br0">3893 13203 7569,'-7'-14'969,"2"0"-713,8-3 1,8-2 0,15 0-1,5 3-251,2 2 0,3 7 0,9-5 1,2 2-1,2 3-524,-1-2 1,-10 7-1,-5-6 1,-3 6 518,-4 2 0,-11-9 0,-6-3 0</inkml:trace>
  <inkml:trace contextRef="#ctx0" brushRef="#br0">3574 13522 7569,'2'19'1569,"5"-5"-1501,8-7 0,13-14 0,7-7 0,8-5 0,4-2-300,3 0 1,-1-1-1,-8 1 1,-4 0-21,-1 0 1,-10 6 0,2 4 0,-4 1-380,-3 5 1,-14 5 630,-14 7 0,-14 5 0,-22 10 0</inkml:trace>
  <inkml:trace contextRef="#ctx0" brushRef="#br0">3595 13713 7569,'-33'31'307,"-5"-7"0,10 4 0,4-4-4,8-3 0,-1-7 0,10 0-72,2 3 1,15-8-1,11-2 1,12-4 0,10-3-353,6 0 1,6-3-1,9-4 1,-3-4 0,-2-4-672,-2 1 0,-10 2 0,3-4 792,-5 2 0,-12-1 0,-3-6 0</inkml:trace>
  <inkml:trace contextRef="#ctx0" brushRef="#br0">4170 13565 7569,'0'-15'2729,"0"1"-2366,0 10 0,-3-6-210,-4 10 1,5 10-1,-5 4 1,4 5-1,3 2 41,0 0 1,-2 7-1,-3 3 1,-2 0-59,2 0 0,-4 4 0,2-7-542,2-2 2,3-2 1,4-12-1,5-7 1,7-10-1,8-9 196,6-5 1,-2-3 0,7 1 0,0 0-7,0 0 1,3-5 0,4 2 0,-2 5 240,-3 0 1,-9 7-1,3 1 1,-6-1 0,-2 2 448,1 1-399,-10 2 1,-5 7 0,-14 0-1,-8 2 1,-6 5 61,-7 8 1,-3 3 0,-7 6 0,5 2-12,2 2 0,3 1 0,9-8 0,3-2 0,4-3-17,2-1 1,8-11-1,16 6 1,17-3-94,14 0 1,11 0 0,13-9 0,2-3-1,-3-2-2783,-1 2 2765,-4 3 0,-8 2 0,-3 0 0</inkml:trace>
  <inkml:trace contextRef="#ctx0" brushRef="#br0">893 10907 6804,'-18'9'316,"1"6"0,5 3 0,3 8 0,2 8 0,0 10 1,-1 11-1,4 9 0,1 6 0,3 4 0,0 1 1,0-2-345,0 1 1,0-3 0,0-8 0,0-1 0,0-6-1374,0-6 1,3-7 1400,4-8 0,-5 5 0,8-7 0</inkml:trace>
  <inkml:trace contextRef="#ctx0" brushRef="#br0">766 11609 7569,'-14'-15'834,"-1"1"0,11 7-443,-3-7 1,7 9 0,7-4 0,9 2-389,10 0 0,5 0 0,7 7 1,-3 0-1,3 0-462,2 0 0,3 0 0,-1 0 0,-1 0 220,-6 0 1,3-8 238,-10 1 0,1-9 0,-8 4 0</inkml:trace>
  <inkml:trace contextRef="#ctx0" brushRef="#br0">1234 11141 7569,'0'-21'731,"0"6"0,-3 4 180,-4 1 1,5 5 0,-5 13-668,5 6 1,2 14-1,0 7 1,0 8 0,0 7-164,0 6 1,0-1 0,0 1 0,2 3 0,3 0-814,2-2 1,2 2 0,-4-9 0,4-3-1851,3-2 2582,2-12 0,-2 7 0,-2-7 0</inkml:trace>
  <inkml:trace contextRef="#ctx0" brushRef="#br0">1829 10928 7569,'-11'-21'84,"-6"7"1,8 2-1,-1 0 788,1 0 0,-8 8 0,5-1 1,-2 12-585,0 14 0,7 12 1,-7 19-1,-3 10 0,-2 9-139,-2 4 0,7 3 0,0 7 0,-1 0-22,4 0 1,1-9 0,10-5 0,3-5-2515,4-2 1661,14-1 0,5-8 0,7-8 726,-2-9 0,7 2 0,-5-7 0</inkml:trace>
  <inkml:trace contextRef="#ctx0" brushRef="#br0">2127 11311 6651,'0'-14'-573,"0"0"974,0-3 1,0 5 0,0-2 0,0-2 0,3-1 0,4 5 0,5 12 0,-1 14 0,-4 12 2985,-4 10-3350,-3 4 1,0 5 0,0 2 0,0 5-1,-3 0 31,-4 0 1,5-2 0,-5-10-1,5-2-1776,2-3 0,2-9 1708,5 2 0,5-14 0,9-4 0</inkml:trace>
  <inkml:trace contextRef="#ctx0" brushRef="#br0">1872 11311 7569,'-31'0'30,"8"0"1,-6 2-1,6 3 520,1 2 1,15 0-219,14-7 1,15 0 0,20 0 0,3-2 0,5-5-1022,6-7 1,-1 2 0,-1-2 688,-2-3 0,7-2 0,-4-2 0</inkml:trace>
  <inkml:trace contextRef="#ctx0" brushRef="#br0">2383 10779 10486,'21'10'442,"0"6"1,3 8 0,2 9-1,2 5-113,-2 7 1,2 11-1,-4 1 1,-7 5 0,-3 1-323,-2 1 0,-8 7 1,3 0-1,-4-3-654,-3-1 1,0-11-1,0-1 1,0-1 646,0 0 0,0-7 0,0 5 0</inkml:trace>
  <inkml:trace contextRef="#ctx0" brushRef="#br0">1276 12055 8042,'-9'-9'291,"7"9"0,9 11 0,2 11 1,1 6-1,-3 7 0,0 6 112,0 1 0,0 1 0,-7-1 1,0-2-1,0-2-220,0-2 1,0-10 0,0 2 0,0-4-555,0-3 0,0 0-831,0 0 1119,0 1 0,0-20 0,0-9-44,0-10 0,0 3 1180,0 0-214,0 9-959,0-4 103,0 9 33,0 0 488,0-10-77,0 8-530,0-7 63,0 9-949,0 0 1479,0-10 187,0 8-323,0-8-319,0 10 1,0-2-357,0-5 0,2 2 1,3-9 22,2-3 1,7-1 0,-7-6-1,0-2 199,3-2 1,-8-1 0,8 6 0,-3-3 50,0-3 1,2 8 0,-4 7 0,2-3 115,-2-2 1,0 8-1,2 3-315,7 6 0,-2 0 0,2-3-321,2-2 1,1-2 0,0 4-971,-3-2 1538,0 0 0,-2 7 0,-3 0 0</inkml:trace>
  <inkml:trace contextRef="#ctx0" brushRef="#br0">1340 12310 9430,'3'-12'1675,"4"5"-1438,7 5 1,5 2 0,2 2 0,0 5 0,1 8-463,-1 3 1,-7 4 0,0-1 0,3 0 0,2 1-1935,2-1 2159,10 0 0,-8 0 0,8 1 0</inkml:trace>
  <inkml:trace contextRef="#ctx0" brushRef="#br0">1872 12502 7569,'-19'-3'271,"5"-4"0,2 5 0,7-8 0,1 1 0,6-3 0,10 0 0,7 3 0,2 2 0,0 0-622,1 2 560,-11 3 1,-1 4 0,-13 5 552,-4 7 1,-2 5 0,-5 2-629,7 1 1,4-1 0,3 0-36,0 0 1,10 1-1,4-1-637,5 0 0,2-2 0,0-5-144,1-7 1,-1-4-1,0-3 1,0 0 681,1 0 0,-1 0 0,0 0 0</inkml:trace>
  <inkml:trace contextRef="#ctx0" brushRef="#br0">1383 13097 8086,'-3'-19'323,"-4"5"1,5 2 68,-5 5 0,4 7 1,3 2-1,3 17 1,2 14-1,4 10 1,3 6-1,4 10 1,1 10-40,-3 9 1,3 16 0,-10 13 0,-5-48 0,0 2-113,0 5 0,-1 0-391,-1 4 0,0 0 1,0 4-1,0 1 0,0-1 1,0 1-1,0-3 0,0 0-27,0-5 1,0 0 0,-3 1-1,-1-1 1,-3 49 0,0-5-1,-1-14 163,1-15 0,0-9 1,7-11-1,0-5 6,0-8 1,3-6-1,1-5 1,8-5 133,7-3 0,0-8 0,16-11 1,6-1-1,4-5 19,4-3 1,20-4-1,-1-6 1,10-6-1,5-5-322,4-2 0,8 0 1,2 0-1,9 2 178,3 5 1,7-3-1,0 8 1,-1-1 105,1 1 0,-2 2 0,-8 7 0,-2 0 0,-5 2-20,-6 5 0,-6-5 1,-2 5-1,0-4-89,0-3 1,-9 0-1,-5 0 1,-7-3-1,-5-4-14,-2-7 1,-17 2-1,0 1 14,-7 1 33,-5-6-391,-16 13 1,0-6-116,-5 9 0,-2-3 1,9-1-1,3-6-71,1-2 1,4 1 0,-3-6 149,-5 3 0,-5 7 396,-9-7 0,0-1 0,0-6 0</inkml:trace>
  <inkml:trace contextRef="#ctx0" brushRef="#br0">4127 14351 6192,'-2'-12'-115,"-3"3"1,-5 2 1600,-1 0 1,6 2-1,-2 15-732,4 11 1,3 12 0,0 17 0,0 9 0,0 11-351,0 15 0,-7 10 0,0 11 0,0 3-221,-2 4 1,4-2-1,-7 8 1,3-6-1,4-9-254,3-10 0,2-13 0,0-8 0,2-5-1008,5-6 1,-2-20 0,9-2-2144,3-6 2516,1-16 706,4-8 0,-1-10 0,0 0 0</inkml:trace>
  <inkml:trace contextRef="#ctx0" brushRef="#br0">3574 15351 7569,'-21'0'4759,"18"0"-4560,10 0 0,19 0 1,10 0-1,4 2-165,3 5 0,6-5 1,3 5-1,3-4 93,4-3 1,2-3 0,3-4 0,0-4-885,0-1 622,-10-7 1,0 9 0,-6-6 0,1 2 83,-2-3 0,-11 5 0,-8 1 0,-4-1 0,-3 2 431,0 1 0,-9-8-99,-5 3 0,-4 2-82,-3-2 1,0 0 0,0-7-494,0-1 0,0 1 0,-3 0 116,-4 0 0,-5-1 1,-9 3-1,0 3 49,0 2 1,-3 0-1,-2-5 1,-5 2 275,-2 3 0,-2 9 1,-10-2-1,-2 5 0,-5 2 35,-3 0 1,1 2 0,-5 8 0,2 9 0,-2 9 100,-3 5 1,-1 0 0,1 5 0,5-3-106,8 3 1,13 2 0,8 3 0,7 2 15,7 4 1,6-4 0,16 5 0,10-3 0,16 0-187,15 3 0,20-8 0,9-11 0,4-5-341,4-7 0,13-14 0,0-3 0,-7-11 0,-9-10-138,-12-12 0,-14 0 0,-10-7 0,-12-4 546,-13-5 0,-11-12 1,-15 4-1,-10-1 0,-15-1 162,-9-2 0,-16 0 0,-7 2 0,-8 7-416,0 6 0,6 6 1,4 7-1,7 10 0,7 2-322,12 0 501,7-2 0,4 0 0,1-1 0</inkml:trace>
  <inkml:trace contextRef="#ctx0" brushRef="#br0">2999 11439 7725,'-21'0'1362,"0"0"1,0 0 0,-1 0-909,1 0 0,12 0 0,11 0 0,17 0 0,16 0-533,13 0 1,6 0 0,12 0-1,5 0 27,7 0 0,5 0 1,2 0-1,-2 0 1,-5 0 12,-7 0 0,-5 0 0,-5 0 0,-4-3 1,-10-2-78,-9-2 0,-10-2 0,-11 4-2150,-3-2-747,-9 0 3013,4 7 0,-18 9 0,-3 3 0</inkml:trace>
  <inkml:trace contextRef="#ctx0" brushRef="#br0">3914 10694 7569,'-14'-7'1116,"0"-2"-214,-3-3 0,8 10 0,2 4 0,4 17 0,3 16-506,0 13 1,0 11-1,0 19 1,0 14-1,0 9-125,0 6 0,0 8 0,-2 4 1,-3-1-265,-2-5 0,0-9 0,7-10 0,0-13 0,0-10-835,0-10 1,10-14-1,4-2 1,5-9-1,2-8-2757,0-9 3585,1 2 0,-1-18 0,0 6 0</inkml:trace>
  <inkml:trace contextRef="#ctx0" brushRef="#br0">4021 11226 7569,'-7'-21'431,"-3"-1"1,-2 1 0,-4 2-1,-3 3 165,-2 2 0,-1 2 0,1-2 0,0 6 0,-1 6-308,1 2 0,0 2 1,2 6-1,2 8-239,3 10 0,0 7 0,-5 10 0,3 2 0,4 2-39,2 2 1,3 8 0,10-7 0,4-3 0,7-2-18,5-3 1,12-9 0,4-4-1,5-8 29,3-7 1,-1 3 0,1-10 0,-1-2-682,1-3 512,-10-12 0,5-4 1,-10-14-1,-2-8-16,-2-4 1,-12-2 0,-5-3 0,-5-2 0,-7-5 240,-9-3 1,-9 1 0,-20-3-1,0 10-50,1 9 1,-1 8-1,1 8 1,2 3-1687,4 5 1658,-4 5 0,26 18 0,-5 3 0</inkml:trace>
  <inkml:trace contextRef="#ctx0" brushRef="#br0">3212 9291 7569,'-14'0'814,"2"2"0,3 6-428,4 6 0,0 7 0,1 10 1,-4 11-1,4 13 9,1 6 0,3 0 1,0-2-1,0-4-414,0-3 0,0-3 1,3-6-1,4-3 1,5-4-817,0-8 0,6-5 661,-3-1 0,1-13 0,1-9 0,-5-14 1,-1-12 10,1-9 1,-7-8 0,4-7-1,-2-6 170,1-6 1,6-11-1,-7-2 1,-2-1 0,-1 5 181,3 5 1,-2 12-1,7 6-117,-3 11 1,6 11-1,-8 21 73,-3 19 0,-1 14 0,-3 17 1,0 2-77,0 3 0,0 7 1,0-8-1,0-1 97,0-3-338,9-3 1,3-9 0,9-5 0,1-6 46,-1-8 0,2-5 0,3-9 0,5-2 0,0-7 31,0-13 1,4 1-1,-7-10 1,-2 3 139,-2 0 0,-10 6 0,0 11 517,3 1 1,-8 8 0,1 14-1,-3 11-306,0 8 1,3 4 0,-3 8 0,7 2-472,5 4 1,4-4-1,6 5 214,6-5 0,5 7 0,3 2 0</inkml:trace>
  <inkml:trace contextRef="#ctx0" brushRef="#br0">12338 14224 7569,'0'-12'1910,"0"2"0,0 29-1797,0 10 1,0 18 0,0 12 0,0 10-45,0 8 1,0 16-1,0 3 1,0 1 0,0-5-54,0-4 0,0-10 0,0-5 0,0-4 0,0-13-17,0-8 0,0-4 0,0-15 85,0-3 0,0-14 0,0-15 0,0-18-135,0-19 1,0-15 0,0-18 0,0-12 0,3-14-361,4-12 0,5 0 0,9-7 1,0 2 286,0 5 0,1 7 1,-1 10-1,0 13 443,1 13 1,-8 18-1,-2 26-56,-3 15 1,5 23-1,-7 29 1,-2 16-1,-3 12 374,-2 7 0,0 18 0,0-6 0,0 5-579,0-3 0,0-14 1,0-7-1,0-8-302,0-6 0,10-7 0,4-15-14,5-6 0,5-18 0,2-13 0,2-19 0,0-22 59,3-18 0,-5-15 1,9-14-1,3 1 1,0 4 304,-2 4 1,1 15-1,-8 2 1,-6 15 418,-6 11 1,2 17-1,-7 16 1,2 12 153,0 14 1,-7 19 0,5 20 0,0 6-512,0 5 0,-1 9 1,6-2-1,-3 5 0,3-1-702,2-4 0,2-5 0,0-9 1,3-2-1690,4-6 0,5-6 2223,10-15 0,9 5 0,2-6 0</inkml:trace>
  <inkml:trace contextRef="#ctx0" brushRef="#br0">14189 14606 7569,'-24'0'272,"-2"0"1,-2 0 244,2 0 1,2 0 0,8 0 0,9 0 0,14 0-1,12 0 1,7 0 0,5 0 0,2 0 398,4 0 1,11-7-1,4 0 1,0 3-940,0 1 0,4 3 0,-4 0 0,0 0 0,0 0-331,-4 0 1,4 0 0,-3 0-1,-1 0 1,-1 0-597,3 0 1,-6 0 0,4 0 0,-8 0 949,-5 0 0,1 10 0,6 1 0</inkml:trace>
  <inkml:trace contextRef="#ctx0" brushRef="#br0">14955 14224 7569,'-21'0'1394,"-1"-3"1,1-1-723,0-3 1,11-1-1,10 8 1,15 0-688,11 0 1,16 3 0,15 4 0,4 7-373,3 5 1,0-5 0,0 0 0,0 3 0,-1 2 99,1 2 1,-9 7 0,-6 1-1,-6-3 1,-10-3 364,-12-1 0,-2 8 0,-14 6 0,-10 6 733,-14 8 0,-7-5 0,-14 7 0,-5-3-373,0 1 1,-5 0 0,8-10 0,6-2-206,3-3-233,19-9 0,14-5 0,24-11 0</inkml:trace>
  <inkml:trace contextRef="#ctx0" brushRef="#br0">16189 13884 7620,'0'-22'875,"-7"8"1,-3 2 128,-2 3 1,8 11 0,-1 15 0,7 9-1,8 12-628,2 9 0,-8 17 0,6 14 1,-3 7-336,0 7 1,0 14 0,-7 12-1,0 3-146,0-1 1,2-9-1,3-2 1,5-12 0,1-12-153,6-3 1,9-8-1,2-6 1,1-11-1,-1-12-13,0-8 0,10-13 0,0-3 0,9-11 166,10-8 1,0-4-1,4-5 1,8-7 128,4-5 1,3-10 0,4 3-1,-2 5 1,2 7 223,3 4 0,0-4 0,-3 7 0,-6 2-38,-8 3 0,2 2 1,-11 0-1,2 0 1,-2 0-63,-8 0 0,-4 0 0,-4 0 0,-6-2-61,-7-5 1,-4 2 0,-5-9-1,-5-3-250,-7-2 0,-4-4 0,-3-6 0,-3-8 0,-4-11-332,-7-8 1,-5-15 0,-2-10 0,2-13 0,2-17 165,9 49 1,2-1-1,3-5 1,1-1 0,-1 0-1,-1 1 1,3-4 0,0 0 229,1-1 0,0 1 0,0 2 0,0 1 0,1 2 1,0 2-1,4-49 192,2 18 0,7 18 1,-7 9-1,-2 12 1,-5 12 522,-7 8 1,2 18-1,-9-2 1,-2 4-20,-3 5 0,-3-4 1,1 9-1,0 2-546,0 2 0,-1 3 1,1 0-1,0 0-28,-1 0 0,-8 3 1,-8 4-1,-12 7 0,-14 5-88,-11 2 1,-20 0 0,-13 3-1,47-10 1,-1 0 0,-4 3 0,-1 0-86,1-1 0,0 1 0,4 2 0,1-1 1,2-3-1,0-1 0,-55 12 97,10-3 1,12-1 0,21-3 0,15-5 0,11-5-1109,9 1 1,10-8 1159,19 5 0,19-5 0,21-2 0</inkml:trace>
  <inkml:trace contextRef="#ctx0" brushRef="#br0">16699 14075 10349,'10'21'255,"-8"7"0,8 3 0,-3 5 0,0 6 0,-2 5-71,-3 1 0,0 4 0,3-3 0,2 1-374,-2 2 0,0-14 0,-1 2 1,6-5 189,2-2 0,2-7 0,7 5 0</inkml:trace>
  <inkml:trace contextRef="#ctx0" brushRef="#br0">16742 14075 7569,'12'-21'350,"0"-1"0,-8 1 0,6 0 0,2 0-21,4-1 1,10 1-1,2 0 1,1 2-505,2 5 0,-1 2 0,6 7 0,-8-2 175,-4 2 0,-3 12 0,0 5 0</inkml:trace>
  <inkml:trace contextRef="#ctx0" brushRef="#br0">16699 14415 7569,'-9'12'1170,"7"-5"-787,-6-14 0,16-12 0,8-9 0,10 2-509,10 2 0,4 3 1,5 0-1,2-1 0,3 1 126,-3 0 0,-2-1 0,-3 1 0</inkml:trace>
  <inkml:trace contextRef="#ctx0" brushRef="#br0">16806 14713 7110,'0'21'-607,"0"-7"1148,0 0 0,9-9 0,5 2-686,5-4 1,5-11-1,2-1 1,2-3 144,-2-4 0,-2-3 0,-3-3 0</inkml:trace>
  <inkml:trace contextRef="#ctx0" brushRef="#br0">17231 14521 7569,'0'15'509,"0"-1"1,0 2 297,0 3 0,7 2 1,0 1-1,-2 1-642,-3 6 0,6 1 0,-1 8 1,-3-2-299,-1 1 0,-3-4 0,0 1 0,0-4 0,0-4-277,0-2 1,0-3 232,0 0 284,0-9 1,0-12 0,0-14 9,0-5 0,2-2 0,3 0-83,2-1 1,7 1 0,-4 0-1,1 0 1,6-1-133,2 1 0,2 0 1,0 0-1,1-1 1,-1 1-114,0 0 0,0 7 0,-2-1 0,-2 1 151,-3 2 0,-7-4 187,7 9 1,-9 2 0,0 12 0,-10 10 0,-9 9 148,-5 9 1,-2-2 0,-1 3 0,1 1 0,0 1 315,0-2 1,9 1 0,2-8-725,1-3 0,16-5 0,0-7 0,12-7-402,9-4 1,5-6 0,10-4-1,0-5 1,1-2-345,6 0 1,-5 0-1,5-7 1,-3 2 877,3 5 0,-6-15 0,8 6 0</inkml:trace>
  <inkml:trace contextRef="#ctx0" brushRef="#br0">18380 14500 7569,'-21'0'1502,"-1"0"0,1 0 15,0 0 0,11 7 1,13 0-1159,16-2 0,4-3 1,15-2-1,5 0-393,4 0 1,12-9 0,-2-5 0,4-5 0,5-2-10,5-1 0,-2 8 0,6 0 0,-4 0-679,-9 2 1,-1-5 0,-9 10 0,-2 3 0,-3 1-245,-7 3 1,-9 3 0,2 1 0,-2 6 965,-5 2 0,-2-8 0,-3 6 0</inkml:trace>
  <inkml:trace contextRef="#ctx0" brushRef="#br0">19678 14139 7569,'-15'-7'430,"1"-1"1,9-1-1,-4 4 1,0-2-1,-6 3 1,-4 4-1,1 7 1,1 9 167,3 10 0,0 2 0,-5 13 0,5 6 1,4 2-383,1 3 1,6 8 0,-1-6 0,8 0-302,10-4 0,15-15 0,6-9 0,8-7 1,6-7-510,8-3 0,-2-6 0,-1-15 0,-2-12 325,-5-6 1,-4-6-1,-8-9 1,-6-2-1,-6-3 470,-2 3 0,-9 2 0,-5 0 0,-7-2 192,-7-2 0,-7-1 1,-12 10-1,-5 4 1,-2 8-222,-5 4 0,-2 13 1,-2 3-1,-1 6-843,1 2 1,1 10 0,6 6 0,9 8 0,7 4 670,5-2 0,9 7 0,-4 0 0</inkml:trace>
  <inkml:trace contextRef="#ctx0" brushRef="#br0">19656 14415 10653,'14'0'5553,"1"0"-5478,-11 0 1,8-2 0,-5-3-615,7-2 1,5 0-1,3 4 1,-1-4-94,0-7 1,0 2 0,-2-2 0,-4-2 282,-8-3 0,-5 5 1,-4 2 905,-5 2 1,-5 3 0,-10 7-1,-1 3 339,-6 4 1,6 2-1,-3 8 1,7-3-797,5 2 0,9 3 0,0 0-694,10-5 1,9-4 0,12-13 0,3-4-226,-3-7 0,-3 2 1,-2-2 741,1-2 1,-13-1-8,-9 3 1,-9 5 0,-13 9 0,4 2-353,3 5 0,4-2 436,3 9 0,6-9 0,-7 4 0</inkml:trace>
  <inkml:trace contextRef="#ctx0" brushRef="#br0">19784 13288 7547,'-12'-14'853,"5"0"413,5-3 1,2-2-577,0-2 0,0 12 0,0 9-403,0 12 1,0 16 0,0 10 0,0 9-280,0 10 0,0 4 1,0 3-1,0-3-721,0-4 0,0 4 0,0-6 0,2-1 0,3-7 713,2-9 0,9 2 0,-4-7 0</inkml:trace>
  <inkml:trace contextRef="#ctx0" brushRef="#br0">19295 12417 7336,'-12'-10'78,"2"-2"0,10-9 0,3 0 0,4-1 0,7 4 0,5 1 0,2 3 0,0 0 195,1 2 1,1-5-1,3 8 1,5-1-218,2 1 1,-7-5 0,5 7 0,-3 0 0,1 0-86,-3-1 0,-3 1 0,-4 10 1,-5 4 35,-7 7 1,-4 5-1,-6 5 1,-4 6-2,-7 13 1,-12 2 0,-5 11 0,1 1 122,-1-3 1,3 5 0,6-9 0,1 0 0,0-1 16,0 1 1,9-8-1,5-9 1,4-2 0,3-5-196,0-2 0,10-5 0,6-5 0,8-7-125,4-5 0,17-4 1,0-5-1,5-10-172,2-9 1,4 3 0,-6-8 0,-3 3 0,-2-3 345,-2-2 0,-1-3 0,1-6 0</inkml:trace>
  <inkml:trace contextRef="#ctx0" brushRef="#br0">20231 11524 7569,'-10'-12'0,"-4"5"0,-5 4 0,-2 3 507,0 0 0,6 3 1,4 4-1,-1 9-430,0 10 0,7 7 0,-2 7 1,5-2-1,2-2-316,0 2 0,9-8 0,5-1 0,5-6 0,5-4-282,4-5 0,3-4 0,7-10 0,-5-3 521,-2-4 0,6-14 0,-3-12 0</inkml:trace>
  <inkml:trace contextRef="#ctx0" brushRef="#br0">20273 11098 7569,'-33'0'345,"9"-7"0,10 0 1,0 0-230,2-2 1,8-1-1,18-4 1,12 7-198,4 5 81,11 2 0,-8 0 0,9 0 0</inkml:trace>
  <inkml:trace contextRef="#ctx0" brushRef="#br0">20316 14288 7569,'-14'0'378,"-1"0"0,1 0 1,-7 0-1,0-3 1,-1-2 49,1-2 0,19-2 0,9 4 0,9-2-294,6 2 0,8 1 0,6-1 1,6-2-1,6 2-201,1 3 1,10-5-1,-2 0 1,7-1-1,4 1-64,3 0 1,3-7-1,-6 5 1,3-3 1,-2-5 0,-3 5 1,-5-2-1,-2 0 66,-2 2 0,-10-4 0,1 6 1,-8 1-13,-5-1 1,-9-4-1,3 7 1,-6 2-1,-1 3-546,-1 2 1,0-7-1342,0 0 1962,1 9 0,-11 1 0,-1 6 0</inkml:trace>
  <inkml:trace contextRef="#ctx0" brushRef="#br0">22039 11332 7569,'-10'-12'72,"-4"5"0,-5 0 193,-2 7 1,2 7 0,5 24 0,7 12 0,4 11-273,3 7 1,0 10 0,0 2 0,0 1 0,3-1-306,4-5 1,5-4-1,9-5 1,0-7 311,1-7 0,-1 2 0,0-14 0</inkml:trace>
  <inkml:trace contextRef="#ctx0" brushRef="#br0">21337 11502 7569,'-33'-9'306,"2"6"0,12-6 0,7 0-94,12-6 0,22-3 0,20-6 1,15-2-1,14-5-165,14-2 1,9-2 0,13-5 0,1 2-102,6 2 0,-12 10 0,2-2 0,-7 4 0,-8 5-146,-1 5 1,-13-2 0,-8 9 0,-13 2-159,-11 3 1,-17 4 0,-5 5 0,-12 10 357,-6 9 0,-13 16 0,-2 12 0</inkml:trace>
  <inkml:trace contextRef="#ctx0" brushRef="#br0">22081 12565 7569,'-9'-11'390,"7"1"0,-17 1 1,7-6-1,-2-1-18,-1 2 0,11 7 1,-1 14-1,7 9 1,5 10-317,-2 10 0,5 6 1,-3 5-1,-3 5 1,-1 0-347,-3 0 0,0 5 1,0-5-1,0 0-81,0 0 1,2-2 0,3-10 0,2-2 0,0-5-101,3-3 0,-8 6 1,7-5-1,-2-1 471,1 1 0,8 7 0,-4-5 0</inkml:trace>
  <inkml:trace contextRef="#ctx0" brushRef="#br0">21656 14075 7569,'-19'-2'3004,"5"-6"-2824,4 6 0,20-10 0,4 8 0,7-4-41,8 4 1,1-6 0,8 1 0,-2-3-1,1-2-113,4 2 1,8-7-1,1 7 1,-3-2-124,-2 0 0,-2 2 0,-3-4 0,-2 1 0,-3 1-133,3 2 1,-7-4 0,-3 6 0,-4 1-574,-3 0 1,0 1-714,1 8 1516,-11 0 0,-1 10 0,-10 2 0</inkml:trace>
  <inkml:trace contextRef="#ctx0" brushRef="#br0">22060 13373 7569,'-12'-9'324,"-7"-3"0,8-9 1,-4 2 1922,1 5-2081,9 4 0,-4 20 0,11 6 1,3 10-48,2 10 1,7 6 0,-7 8 0,1 9 0,-1 7-121,0 5 0,0 2 0,-7-4 0,2 1 1,3-1-384,2-3 0,2-12 0,-4-4 0,5-5-515,1-3 0,1-8 1,5-4 898,-3 1 0,0-7 0,8 6 0</inkml:trace>
  <inkml:trace contextRef="#ctx0" brushRef="#br0">22230 13543 7569,'-30'-21'368,"4"-7"1,-8-1 0,1 3-133,0 3 0,5 4 0,-8 2 0,1 6 0,2 1 55,5 5 0,-3 8 1,2 9-1,1 14 1,0 11-381,-1 15 0,1 12 0,7 12 0,-1 9-32,1 2 1,9 10 0,5-3 0,7-1-62,7-8 1,8-14-1,13-1 1,7-8-1,6-10 54,1-10 1,8-20 0,2-4 0,2-6 0,5-12 107,3-12 0,-8-6 0,-4-23 1,-8-6 76,-6-5 1,-6-4-1,-11-8 1,-4 2 21,-8 6 0,-7-6 0,-10 5 0,-9-4 0,-9-3-222,-5 0 1,-3 13-1,-4 8 1,2 12-1,3 10-163,-3 7 1,5 7 0,0 19 0,0 14-810,0 14 1115,7 26 0,-5-9 0,10 16 0</inkml:trace>
  <inkml:trace contextRef="#ctx0" brushRef="#br0">22081 14798 7569,'-9'-21'2323,"-1"11"-2078,-4 10 0,5 12 0,9 16 0,2 8-17,5 4 1,-4 2-1,6 3 1,-2 5-49,0 7 0,3-3 0,-6 0 0,4-2 0,-1-5-113,2-2 0,-7-2 1,8-3-1,-3-5 1,0-6-288,-2-6 1,4-1-463,-2-1 392,1 0 0,-8-11 0,0-10-659,0-12 0,7 0 0,2 0-869,3 3 1818,-7 2 0,4-3 0,-9-2 0</inkml:trace>
  <inkml:trace contextRef="#ctx0" brushRef="#br0">22252 15691 8326,'-15'-3'2296,"1"-4"-1956,10 5 0,-8-15-73,5 10 1,-5-7 0,-9 7 0,-3 2-95,-5 3 0,1 2 0,-12 0 0,-7 0 1,-5 0-70,-7 0 1,-5 2-1,-5 3 1,-4 4-1,0 1-75,-1-1 1,3 8-1,10-3 1,2 5-90,2 2 0,10 1 0,-3-4 1,5-1 13,3-3 1,9 0-1,4 8-155,6-1 0,11-7 1,5 0 43,4 3 1,11-5 0,1-1 0,3 1 102,4 0 0,1-5 0,-1 5 1,-4 0 46,-2-1 1,4 4 0,-5 8-1,1 6 130,-1 6 0,-2 5 0,-7 3 0,0 2 0,0 4-60,0 8 1,0 7 0,-2 4 0,-3 3 0,-4-2-37,-3-3 0,7-2 0,-2-1 0,2-1-91,-2-6 0,5 3 0,-5-9 0,7-3-100,7-2 1,5-9 0,9-3 0,3-3 0,2-4 32,2-2 0,12-5 0,0-5 0,10-7 51,4-4 0,6-3 0,10-3 0,6-4 0,2-5 24,0 1 1,7-8-1,5 7 1,-5 0 71,-5 5 1,-4 5 0,5 2 0,-6 0 26,-2 0 1,5 0 0,-9 0 0,-5 0-1,-7 0 77,-5 0 1,-5 0-1,-9 0 1,-5 0-1,-3 0 48,-4 0 0,-2 0 0,-3-3-30,1-4 0,-3-5-104,-5-9 1,2 0-1,-9-1 1,-2 1-1,-3 0-159,-2 0 0,0-10 1,3-4-1,2-8 0,2-7-131,-3-6 1,-1-15 0,-1-12-1,5-11-97,7-13 1,-2-4 0,2 10 0,3 9 276,2 14 0,2 9 0,-2 8 0,-5 4 1,-7 10 280,-4 9 0,-3 7 1,0 10-1,0 0 534,0 0 1,0-1 0,-3 1-569,-4 0 1,5 7-1,-8 2 1,3 0-231,0 0 0,-2 5 0,2-7 0,-8 0-58,-3 2 0,-6 2 1,-4 10-1,-10 0 99,-10 0 1,-11 10 0,-14 4 0,-10 5 0,-4 5 105,-10 4 0,-2-4 1,-1 4-1,11-4-135,8-3 1,10 0-1,15-2 1,11-3-1,12-4-774,11-2 0,18-3 1,4-7-1,14 0 821,12 0 0,16 0 0,13 0 0</inkml:trace>
  <inkml:trace contextRef="#ctx0" brushRef="#br0">21932 16350 7668,'-21'0'49,"7"-7"1,2-3 1079,3-2 0,2 10-988,7 2 1,0 19 0,0 16 0,2 6 0,3 1-329,2 1 1,0-1 0,-7 1 0,2-1-1,3-2-734,2-4 1,7 2 0,-4-10 920,2-2 0,2-2 0,7-3 0</inkml:trace>
  <inkml:trace contextRef="#ctx0" brushRef="#br0">22018 16222 7569,'0'-21'261,"0"7"1,0 0-1,2-3-396,5-2 1,5 0 0,9 3 0,0 4-941,1 3 1075,-1 1 0,0-1 0,1-3 0</inkml:trace>
  <inkml:trace contextRef="#ctx0" brushRef="#br0">21826 16647 7569,'-9'12'243,"6"7"1,3-16-172,14 4 0,5-14 0,5-8 0,2-1-240,2 2 0,3-5 0,-3 5 1,6-5 151,-1-3 0,-3 8 1,-8 2 15,-1 3 0,0-8 0,1 6 0</inkml:trace>
  <inkml:trace contextRef="#ctx0" brushRef="#br0">22018 16945 7203,'-22'0'358,"8"0"0,2 3 1337,3 4-1965,2-5 1,16 7 0,5-9 0,5 0-648,3 0 0,-1-7 917,0 0 0,0-9 0,1 4 0</inkml:trace>
  <inkml:trace contextRef="#ctx0" brushRef="#br0">22252 16754 7195,'11'-14'-504,"-1"2"1,-3 0 441,0 0 0,10 0 1,-6-4-1,4 2 62,-1-3 0,0-2 0,7-2 0</inkml:trace>
  <inkml:trace contextRef="#ctx0" brushRef="#br0">22401 16541 6078,'0'-14'199,"0"0"1,0 7 232,0-7 1,-3 9 222,-4-2 0,2-3-365,-9 3 0,9 3 0,-2 11 0,5 7 0,2 5-208,0 2 1,0 10 0,0 4 0,0 5 0,2 3-134,5-1 0,-4 1 1,6-3-1,-2-2-78,0-3 0,1-9 0,-8 3 163,0-6 87,0-2 0,0-11-199,0-10 1,0-10-1,0-11 1,0 0-1,0 0-119,0-1 0,0 8 1,2 0 171,5-3 1,5-1 0,9-4 0,0 1 100,1 0 0,-8 7 1,0 2-1,3 0-34,1 0 0,-3 0 0,-4-4 0,1 4 0,-2 0-216,-1 0 1,1 8-278,-3-3 253,-5 4 0,5 13 0,-14 4 0,-7 7 0,-5 5-5,-2 2 0,-1 8 0,1-8 0,0 1 226,0 1 0,-1-6 0,3 4 0,5-4 1,5-3 232,-1 0 1,8 1-1,-3-3-160,10-5 0,7-5 0,9-9 0,0 0 0,1 0-197,-1 0 0,0 0 1,0 0-1,1 3-405,-1 4 0,-7-5 506,0 5 0,-9 14 0,5 3 0</inkml:trace>
  <inkml:trace contextRef="#ctx0" brushRef="#br0">22252 17328 7926,'0'-21'1996,"0"-1"-629,0 1 0,0 14-1071,0 14 1,0 10 0,0 23-1,0 7 1,0 5-271,0 7 1,0 2-1,0 6 1,0 1 0,0 3-285,0-3 0,0-8 1,0-6-1,0-2 3,0-5 1,0-2 0,2-2 0,3-3-934,2-5 1,2-4 0,-2-10-973,8 0 2160,-6-9 0,0-2 0,-9-10 0</inkml:trace>
  <inkml:trace contextRef="#ctx0" brushRef="#br0">22464 18604 7569,'0'-15'315,"0"1"-204,-9 9 0,-3-4 0,-9 9 0,0 0 7,-1 0 0,1 2 1,0 5-1,-1 5 1,-1 5 55,-6 4 1,6-2 0,-6 14 0,6 0-92,2 0 1,6-4 0,3 4-1,3 0 1,9-3-223,12 1 1,4-3 0,22-6 0,7-1-517,10 0 0,15 0 655,8 1 0,11-2 0</inkml:trace>
  <inkml:trace contextRef="#ctx0" brushRef="#br0">22762 15202 7569,'21'-10'0,"1"-4"-418,-1-5 216,0 7 355,1-7 0,-1 8 1,0-11-1,-2 1 1,-2 2-1,-6 3 0,-1 2 82,-5-3 0,-5 8 0,-8 1 0,-6 6-159,-5 2 1,-9 0-1,-3 2 1,-2 6 0,-5 6-40,-2 5 1,-2 2 0,-1 0 0,3 0-3,4 1 1,-4-1-1,7-2 1,0-3-1,5-1 32,4 1 0,3-6 0,2-1-152,5 0-116,-5-6 0,19 6 0,0-11-141,12-5 1,7 2 0,2-7 0,2 0 0,3 3-30,3 0 0,2-8 371,-3 3 0,5-5 0,10-2 0</inkml:trace>
  <inkml:trace contextRef="#ctx0" brushRef="#br0">22443 14904 7569,'12'2'-584,"-5"6"759,-5 6 1,-4-2 0,-3 2-1,-4 2 89,-3 3 0,0 2 0,-4 1 0,4-1 0,0 0-65,0 0 0,7 3 0,-2 2 0,5 2-121,2-2 1,0-2 0,0-3 0,2-2 0,5-2-168,8-3 1,13-2 0,7 4 0,3-4-101,-2-3 1,4-1 0,-5-6 0,6 3 0,1 2-150,1-3 1,-1-1 0,1-3 337,-1 0 0,1 0 0,-1 0 0</inkml:trace>
  <inkml:trace contextRef="#ctx0" brushRef="#br0">10317 10460 7569,'0'-11'125,"0"-8"1,0 5 0,0-5 0,0-3 1785,0 1-1362,0 9-279,0 3 0,0 11 0,0 5 0,0-2-113,0 9 1,0-7 0,0 8-1,0 1 32,0 3 1,0 2 0,0 0 0,0 1-57,0-1 0,0 0 0,0 1 0,0-1 7,0 0 0,0 3 0,0 2-44,0 2 1,0 0 0,0-6 0,0-1 0,0 0 3,0 0 1,-2 1-1,-3-1 1,-2 0-7,3 0 0,1 1 0,3-1 0,0 0 1,-2 0-44,-5 1 1,4-1 0,-4 3 0,5 2-2,2 2 1,0 0 0,0-4 0,0 2 0,-2 2-7,-6-2 1,6 0 0,-7 0 0,2 3-4,-1-3 0,-8 0 1,4 0-1,-2 2 1,2-2-26,3-2 0,-6-3 1,6 0-1,0 0 32,-1 1 1,-4-1 0,7 0 0,0 0-59,-3 1 0,8-1 1,-5 0-1,2 0 1,0 1 67,-2-1 0,0 7 0,7 1 0,0-1 18,0 3 0,-7-8 0,0 8 0,2-3 1,1 3-4,-4 2 1,6-7 0,-5 5-1,5-3-73,2 1 1,-3 6 0,-1-7 0,-4 1 0,4-1 23,1 0 0,3-6 1,0-8-1,0 2-30,0 3 1,0 2-1,0 1 1,0-1-19,0 0 0,0 1 0,0-1 51,0 0 0,0 0 0,0 1 0,0-1 26,0 0 0,-2-2 1,-3-2-4,-2-3-165,0 0-4,7-2 1,0-1-152,0-3 112,0-6 42,0 7 178,0 1 1,-2-8-1,-3 8-19,-2-1-82,0-7 1,9 8 18,5-10 1,-2 7-1,9 0 24,3-2 0,9-3 1,2-2-1,-2 3 1,-2 1 18,-3 3 1,7 0 0,3-7 0,0 0-57,0 0 1,4 0 0,-4 0 0,-1 0 0,1 0-13,-5 0 0,5 0 0,0 0 0,-1 0 17,1 0 1,5 0-1,-8 0 1,0 0 0,1 0 14,-1 0 1,7 0 0,-4 0 0,0 0 5,0 0 1,4 0-1,-7 0 1,1 0-48,2 0 1,-8 0-1,6 0 1,-6 0-107,-2 0 1,1 0-1,-1 0 53,0 0 1,1 3-1,-1 2 1,0 2 136,0-3 1,-6-1 0,-1-3-1,2 0 37,3 0 0,2 2 1,1 3-1,-1 2 14,0-2 0,1-3 0,-1-2 0,0 0 1,0 0-9,1 0 1,-8 0 0,0 0 0,3 0 44,1 0 0,-3 0-83,-1 0 1,0 0-25,7 0 1,1 0 0,-1 0 0,0 0 10,0 0 1,1 0-1,-1 0-146,0 0 1,-7 0 8,1 0-144,-11 0-1878,6 0 1344,-10 0 1,-3 0 0,-4 0 332,-7 0 0,2 2 0,-2 3 0,0 4-536,2 3 1,3-5-1,6 5-60,-4-2 1056,5-3 0,-8-7 0,10 0 0</inkml:trace>
  <inkml:trace contextRef="#ctx0" brushRef="#br0">11743 12799 7569,'-22'-7'-590,"1"0"496,0 2 0,9 1 420,5-3-75,5 4 1,2-9 525,0 5-443,9 5 1,-4-15-50,9 10 8,-9 0-451,4 7 190,-9 0 0,3-7 0,1-2 63,3-3 0,0 5 7,-7-7 119,0 9-219,0-5 1,-2 10 0,-3-2-1,-4-3-20,-3-2 1,-2-2-1,-7 4 34,-1-2 0,1-10 1,0 6-1,0-1 32,-1 5 1,-6-3 0,-3 1-1,-2-1 1,-2 1 27,2 4 1,-8 3 0,8 2 0,-2 0-17,-1 0 1,8 0 0,-5 2 0,0 3 0,2 4 184,0 3 0,3 2 1,7 8-100,-1-1 1,11 0-1,4 0 1,4 1 0,3 1 56,0 6 0,0-6 0,0 6 0,3-6-155,4-2 0,4 1 1,11-1-1,1 0 0,6 1-60,6-1 1,5 0 0,3 0 0,2 1-72,4-1 0,6 0 0,6-2 0,-2-2-240,-2-3 1,-7-10 0,4 4 0,-2-6-1,-5-2-120,-2 0 0,-12-2 0,-4-6 1,-6-8 276,-1-10 0,-11 0 0,-3-10 0,-11-4 0,-11-7 68,-14-10 0,-3-2 0,-7 0 1,-4 7 241,-6 7 1,-1 1 0,6 13 0,1 2 207,-1 6 0,3-1 0,2 17 1,5 2-1,0 3-482,0 2 0,14 0 1,-2 2-1,4 5 1,5 8-562,5 4 1,5 2 0,2 2 690,0 6 0,19-6 0,4 8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12296 9079,'23'-41,"6"6,-15 14,24 2,-10 5,3-3,4 3,-25 4,-15 13,-26 4,-23 5,-3 9,-4 3,-3 4,0-4,0 4,3-4,4-3,8 0,4-7,2 0,17-2,19 2,26-7,26-14,12-7,4-5,3-2,0 0,-1 0,-1-1,-5 1,2 7,-10 0,-1-1,-3 4,-3-6,1 10,-20-9,-16 20,-28-4,-10 14,-11 1,2 6,4 7,20-14,23 1,7-11,21-4,-6-7,6 0,-23-5,-12 12,-21-2,-27 16,-1 3,6-1,8 1,-3-3,7 0,-9 7,38-9,9-7,21-10,3 3,0-8,-38 13,-15 4,-13-5,2 17,23-17,24 3,20-7,13-5,-9-8,4 8,-23-9,-5 13,-28-4,0 5,-17 11,48 13,9 11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17784 9121,'-33'-9,"2"-3,10 0,9 3,-16 9,14 0,-3 7,24 0,15-7,20-7,1-10,-1 3,-9 4,-33 1,-26 9,-16 2,-5 5,2-2,2 9,1 1,-1-4,0 1,1-5,16 3,19 4,35-5,34-11,1-5,4-7,-6 2,12-2,-4 0,-8 2,-11-7,0 7,-5 0,-19-4,-19 9,-19 2,-31 10,-2 4,-4 3,-3 0,-7 4,4-2,3 3,-4-3,6 7,19-14,38 12,29-19,6 0,3 0,0-7,5-2,6-3,-4-2,-26 2,-30 5,-27 5,-23 2,-3 0,14 11,8 11,28-1,28 10,24-10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23166 9121,'29'-9,"-1"-6,5-6,5-7,-5 14,-7-15,-5 15,-4-5,-1 7,-23 5,-16 7,-25 5,-1 2,-10 10,2-3,5-5,9 10,32-16,13 6,-19-18,1 13,-34-1,5 6,10-2,-1 7,10 1,-4 6,37 0,16 0,20 1,-5-11,4-4,-1-4,-1 4,2 0,1 10,-22-10,-14 14,-4-5,-22 25,7-8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6361 4635,'-43'-10,"15"6,2-13,-3-4,-1-5,13 7,-11 10,37 23,5 0,22 7,13-14,1-2,2-3,2-2,13 0,4 0,7 0,4 0,3 0,0 0,1 0,-1 0,0 0,0 0,0 0,-2 0,-5 0,2 0,-9 0,-3 3,-1 4,-4-2,1 6,0 1,0-2,0-1,-8 5,1-7,2 0,3 3,-6-5,1 6,0-1,2-3,5 2,-5-6,12 4,-5-2,-2 2,7-5,2 5,0-2,1 2,4-5,-8 8,1-3,0 0,0-2,3 4,-4-2,6-2,2-3,0-2,0 0,7 0,0 0,0 0,3 0,2 0,2 0,-2 0,7 0,-1 0,4 0,-1 0,3 0,2 0,2 0,0 3,1 1,-1 3,0 1,-2-8,-4 0,-8 0,-5 7,-2 0,-2-3,-5-1,-5-3,-9 0,-2 0,-3 2,-2 5,-10-4,2 4,-4-5,7-2,5 0,-5 0,-9 0,-22 0,-16 2,-20 6,-8-6,-20 5,1-7,-1-7,-2 2,-4-7,-10 1,-10-1,-9 5,-14-5,-7 2,-5 6,-3 1,-11 3,56 0,-1 0,-3 0,-1 0,1 0,0 0,1 0,0 0,1 1,0 1,2 0,-1 0,1 2,1-1,1 0,0-1,-59 8,58-7,0 1,-58 0,4-1,-1 4,5 0,-8-2,-1-3,59-2,-1 0,-11 3,-1 1,4 0,-1-1,-5 1,0-1,-3 2,0 0,1-4,0 0,-2 4,-1 0,4-2,1 1,-1-1,0 1,1-2,1 0,3 3,2 0,3-1,1-1,3 0,1 1,2 1,0 0,-59-3,59 1,0 1,-54 1,6 2,11-5,-5 8,12-10,5-3,5-4,4 5,-2-5,7 2,5 0,2-2,3 0,2 7,2 0,-2 0,5 0,-1 0,3 0,3 0,-3 0,7 0,-7 0,0 0,7 0,2-9,34-1,23-6,19 2,17-1,14 4,11-8,17 4,8-3,6-4,7 1,1 0,-51 10,2 1,3-1,1 0,2 1,2-1,1 0,1 1,-2-1,0 0,0 2,1 0,0 1,1 1,-3-1,0 0,6 4,0 1,-3-1,-1 1,-3-1,0 1,-4-1,0 0,1 1,-1-1,-2 4,0 0,-2 0,-1 0,0 0,-1 0,57 0,1 0,-8 0,5 0,2 0,-7 7,5 1,-3-4,1-1,6-3,-4 0,0 0,2 0,0 0,-56 0,1 0,2 1,0 0,-2 1,0 1,-1 0,1 1,-1 0,-1-1,0-3,1 0,-1 0,1 0,0 1,1 0,0 3,-1-1,0-1,-1-1,48 6,2-5,2-2,-9 0,-11 0,-6 0,-2 0,0 0,-2 0,-3 0,-4 0,-3 0,5-7,-4 0,-1 2,2 3,1 2,-5 0,5 0,-1 0,1 0,-5 0,7 2,2 3,3 2,2-2,0 4,-2-2,-3-2,-2-3,-9-2,2 0,-8 0,-6 0,-7 0,4 0,1 0,-1 0,-9 0,-10 0,3 0,-5 0,3 0,-10 0,-10 0,-23 0,-19 0,-12 0,-4 0,-1 0,1 0,-1 0,-2 0,-2 0,-5 3,-2 4,-3-5,-7 5,0-4,0-3,-7 0,1 0,-1 2,-3 3,-4 2,-4 0,-6-7,-2 0,-2 0,-17 0,3-2,-3-3,1-2,1 2,8 0,0 1,-3-3,-2 2,-2 2,2 3,2 0,3 0,-3 0,1 0,-1 3,3 2,-3 2,7 7,3-7,7 0,7 2,7-4,15 7,6 0,5 0,12-8,12 13,28-10,12 7,37-7,3-2,3-3,11-2,10 0,9 0,12 0,5 0,-3 0,12 0,1 0,-1 0,2 0,-57 0,0 0,57 0,-9 3,-9 4,2-5,-7 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12019 6825,'12'-36,"-5"1,-4-3,-8-2,-9-3,-15 6,-9 8,-4 13,-1 4,1 10,-3-5,-2 4,-3 3,3 0,-1 3,1 1,-2 6,1-1,3 1,3 6,-1-2,1 5,9 5,4 4,29-11,19 2,19-8,7-6,7-2,0-1,2 3,5 2,-4 0,-1-7,-2 0,-5 0,-2 0,-2 0,-1 0,1 0,7-10,-1-4,-9-5,-37 7,-25 5,-15 5,-13 2,-4 2,-10 5,0 8,0 4,0 2,1-7,1 0,5 3,8 2,4 2,2 0,24 7,19-2,24-7,23-7,12-14,10-5,9-7,-2-3,-1 0,1 3,-5-2,-5-3,0 5,-16-1,-3-1,-28 6,-26 3,-26 7,-36 5,-4 5,-5 1,-10 6,3-5,-7 0,5-1,2 1,11 0,8 5,9-6,5-1,12 6,40-13,29 4,25-5,22-2,11-9,17-5,0-5,-5 0,-4 5,-3-3,-28 8,-10-3,-16 0,-24-2,-28 4,-45 10,-10 0,-9 0,-4 3,-1 4,3 7,4 5,3 2,11-4,13 4,16 5,11 16,20-9,14-2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17061 6910,'-33'-19,"-3"5,3-12,-9 7,-5 7,-3 3,0 4,1 3,-1 2,-2 0,-2 0,6 0,-1 0,4 0,40 0,19 0,22 0,13 0,6 0,6 0,-2-3,-2-2,2-2,-7-2,-2 4,-5-2,-3 2,-9-6,-9 8,-26-4,-29 5,-26 2,-11 2,-15 3,-5 4,1 3,9-7,7 4,7 1,7 4,15-5,51 15,34-10,28-4,19-6,9-4,14 0,6-2,-59 0,0-1,1 0,-1-1,51-5,0 4,-12-2,-14 2,-12 3,-23 2,-7 0,-32 0,-22 0,-41 0,-38 0,-26 0,52 4,-2 1,-7 1,-1 0,1 1,0 0,-2 0,1 0,4 0,1 1,-2 2,2 1,-47 8,19-5,29 5,13-3,15 10,57 17,21 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31846 7229,'-57'0,"0"0,5 0,5 0,4 0,1-5,-1-9,20 4,16-18,23-5,10 12,24 2,-3 5,0 4,3 1,7 2,-5 7,0 0,0 0,4 0,-6 0,-3 0,-2 0,-2 0,-8 2,3 3,7 2,-12 12,3 2,-25 10,-18 11,-21-6,-22-3,3-5,2-9,3 0,-3-12,-3 0,-1 3,-17-8,-1 5,-6-5,-5-2,2 0,3 0,9 0,3 0,4 0,5 7,10 1,9-1,18-7,30 0,29-17,20-7,17-6,16-8,11-9,-43 21,3 0,0 0,1 0,3-1,0-1,0 1,0 0,-4 4,-1 1,-2 0,0 2,-5 3,-2 3,48-10,-25 5,-10 5,-17 7,-33 24,-23 11,-31 10,-26 4,-15-6,-15-3,-6-2,-7-5,1-3,2-2,-3-2,3-2,-3-3,-2 0,0 8,5-1,9 0,10 0,16-2,14-5,24 3,26-12,33-8,33-9,19-14,15-4,13-3,-49 14,0 0,-5 0,0-2,0-4,-2-2,37-28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11870 11800,'-42'-10,"4"8,-2-5,-7 5,-3 2,-2 0,5 0,2 0,2 2,1 3,-1 2,8 0,-1-5,-2 5,24-2,21 9,10-2,32 2,6-7,4-4,-2-6,-1-1,3-6,1 1,-4-1,3-4,-7 5,3-3,-1 0,3-2,-24-3,-33 10,-17 0,-42 7,-7 3,-7 1,-3 3,-7 8,5-6,-2 0,2 1,7 4,14-7,8-2,30 4,26-2,31-9,35-10,3-2,4 0,3-3,-8 1,-6-1,-10 5,-9 3,-12 2,-3 7,-37 12,-13 9,-18 10,-9 11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17210 11906,'-33'-9,"-7"-1,-1-4,-8 7,-10 5,-3 2,-6 0,-6 0,-13 2,-3 3,-2 2,2-2,5-3,7-2,7 2,7 3,8 2,4 0,9-7,24 0,19 0,29 0,23 0,23-2,24-3,8-4,6-3,-4 7,2-4,-9 2,-10 0,-16-3,-13 5,-11-2,-7-9,-33-1,-19-4,-21 12,-13 11,6 10,0 11,-3 6,-2 6,-12-4,-3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8871 16010,'-36'-3,"3"-6,3-12,1 4,13-11,13-3,25 0,22 3,16 4,6 3,7 2,10 3,7 1,9 11,-5-3,3 4,5 3,2 0,2 0,1-2,-1-3,0-2,1 0,-1 5,-2-3,-5-2,-6 0,-15 7,-10 2,-9 5,-9 7,-12 3,-3 11,-25-2,-20 17,-35-13,-7-13,-14-5,-2-3,-8-4,-9-5,-7-7,-12-7,-15-5,53 8,-2 1,-2 2,0 1,-3 0,0 0,-4-1,0 0,-2-2,0 1,1 2,0 2,-3 1,1 1,2 1,0 2,4-1,1 2,4-2,1 2,4-1,1 2,2 0,1 1,-49 4,15-3,4-1,21-3,6 0,4 0,21 0,24-17,40-4,28-3,17 1,16 1,13 4,6 3,7 8,-50 6,2 0,5 1,2 0,1 1,0 0,2 1,-1 1,1 0,-1 1,-2 4,0 1,3-1,-1 0,4 3,0 2,1 1,1 0,3 1,2-1,-4-4,1-2,1 1,1-1,0-2,0 0,-2-2,-1 1,-1 2,-1 0,-7-3,0-1,-3 1,-1 0,-3 1,-2-1,50-2,-2 5,-9-4,-10-3,-5 0,-11-3,-7-1,-10-6,-10-2,-6 3,-8-12,-18 14,-24-7,-19 6,-12 1,-21 5,-10-5,-9 2,-11 0,-6-2,-14-2,49 6,-3 1,-2-1,-2-1,-3 1,-2 1,0 0,-2 2,-8 4,-2 1,-1 2,0 1,0 1,0 1,2 0,0 1,5-2,0 1,7-2,1 0,4-2,2 0,-52 3,16 6,30-8,13-3,31 6,35-3,50-5,43-6,-39 1,4-1,12-5,3-1,4-1,3 0,4 3,3 0,6-3,1 1,-1 1,0 1,4-3,0 1,1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18210 11098,'-24'-4,"10"-11,19 1,-3-16,17 18,-7 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18252 10992,'-12'-33,"12"2,12 10,0 0,7-10,-21 7,-5-4,-15 14,-20 7,-1 4,8 6,-3 4,-7 7,2 12,-4 5,9 2,17-12,14 7,19-9,14 7,14-9,7-8,-2-9,2-2,5-5,3-7,-8-5,3-3,-5 1,-3 0,-6-7,-1-3,3-2,-17-10,-7-6,-35-1,-14 10,-8 5,-4 6,-3 6,-2 8,-7 1,2 0,-2 2,-2 3,-1 9,3 0,5 0,2 0,2 0,8 0,9 9,40 1,26 4,16-7,8-5,2-2,3 0,-1 0,-2 0,-2 0,-17 0,3 0,-3 0,-24 0,-16 0,-21 0,-28 3,-8 1,-5 6,-1 2,-1 2,0 7,0 0,0 1,10-4,4-1,5 0,3 6,11-6,10 11,14-9,26 9,23-4,3-12,17-3,-6-2,-4 0,0-2,-2 5,-5-1,4 3,-13 2,4 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15870 11864,'-43'12,"10"-3,19-7,26 3,23 2,15-2,9-3,2-2,15 0,9 0,12 0,9-2,8-5,4 2,-54 0,2-2,1 1,1 0,2 0,2 1,5-1,2 0,2-2,1-1,1 2,1 0,3 0,1 0,4 1,1 0,-1 0,0 0,6 4,0 0,-3-2,-1 1,-1 0,-1 1,-3 0,1 1,4 1,-1 0,1 0,-1 0,-2 0,0 0,0 0,0 0,-5 4,0 0,3-1,0 1,-3-2,0 0,0 0,-2-1,-2-1,-1 0,0 0,-1 0,-1 0,-2 0,-2 0,-1 0,-1 0,-2 0,-5 0,-2 0,1 0,-2 0,50 2,-11 5,-10-5,-11 6,-6-6,-2-2,-11 0,-12 0,-6 0,-1 0,0 0,-15 0,0 0,-23-10,-5-1,-24-1,-23-5,-12 10,-10 0,-9-2,-18 6,-13-6,47 5,-1 1,-4-1,-1 1,-5 0,-1 1,-6 1,-3 0,-1 0,-2 2,-3-1,-2 0,1 0,-2 0,-6 0,-2 0,1 0,-1 0,-4 0,-2 0,-3 0,0 0,0 0,-1 0,-4 0,1 0,1 0,2 0,-2 0,1 0,0 0,0 0,0-1,0 2,4 0,1 0,0 1,0 1,2 1,2 1,-1 1,0 0,5-3,2 1,9 2,2 0,5-1,2-1,5-2,4 1,6 2,3 2,-49 5,12 2,17-2,11-3,10 5,17-7,16 3,19-5,25 2,30 0,16-7,16 0,17-3,16-4,-48 2,3-2,4-2,2 0,5 0,1 1,4 1,2 0,10 0,2 0,0-4,2 0,5 1,0-1,5 0,0 1,3 0,1 1,-33 3,0 1,1-1,1 2,2 0,0 1,1-1,1 0,0 0,-1 0,1-1,0 2,-3 1,-1 1,0-1,-1-1,-1 0,0 0,38-1,0 1,-4-1,0 1,-3 0,0 1,-4 0,-1 2,-6-1,-3 2,-7-1,-3 0,-6 0,-3 0,-5 0,-4 0,51 0,-10 0,-9 0,-17 0,-17 0,-9 0,-9 0,-15-10,-18-2,-24-9,-19 0,-14 7,-8 2,-1 2,-1 3,8 7,-1 7,0 0,1-2,-1-2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8764 12842,'43'9,"0"-6,1 4,11-5,11-2,14 0,8 0,11 0,7 0,10 0,0-2,0-5,-51 5,0 1,-1-3,0-1,0 1,2 1,0-1,0 1,2 0,-1 1,-5 0,1 1,4 1,1 0,0 0,1 0,0 0,-1 0,-3 1,0 1,53 5,-2 5,-5 2,-2 0,-12-2,-8 4,-8-4,-10-2,-15-3,-6-7,-5 0,-21 0,-34-14,-35-3,-19 3,-14 0,-4 2,-13 7,-6-2,-11 5,-8 2,50 0,-2 0,-3 0,-1 0,-4 0,-1 0,-4 0,0 0,-2-1,-1 2,-3 2,0 1,0-1,0 1,-4-1,-1 1,-1 1,0-1,0-2,0-1,1 2,0 1,0-2,-1-2,-2 0,-1 0,-2 0,-2 0,-1 0,0 0,0 0,0 0,2 1,2 1,5 1,1 1,1-2,1 0,7 5,2 1,5-1,2 2,6 1,3-1,-48 5,28-2,15-3,16-4,34-2,27-3,34 0,28-12,36-7,-43 5,3 0,5-2,3 1,2 0,2-1,5-2,1 1,2 2,1 1,4 0,1 0,4-2,0 1,1 3,1 1,2-4,-1 1,2 3,0 1,5 1,0 1,0 1,1 0,1 1,0 0,1-1,-2 0,-3 3,-1 1,-6 2,-2 0,-4 1,-1 0,-5 0,-2 0,-4 0,-3 0,-6 0,-2 0,52 0,-12 0,-10 0,-13 0,-13 0,-9 0,-16-2,-1-6,-16-6,-18-14,-13 11,-33-2,-7 5,-9 5,-8-1,-18 3,-10 7,-12 0,-13 0,49 4,-1 2,-4 0,-2 2,-3 1,-2 1,-3 0,-1-1,-1-2,-1 0,-2 2,1 1,0-2,0 0,-2 3,-1 2,-4 1,0 0,3-2,1-2,-8-3,0 0,2 1,1 0,2 1,0 1,2 1,1-1,2-2,0-1,1-1,2-1,3 1,1-2,8-2,1 1,2 1,3 1,-41 4,9 3,12 2,14-2,9 5,20-10,99 21,-10-28,-2 0,-3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8509 12629,'-33'-9,"0"6,5-4,-8 5,-4 2,7 5,7 9,9 14,8 3,9 4,2 3,5 2,10-4,16-3,10-3,4-4,-5-9,1-5,-1-3,8-2,0-7,-3 0,-2 0,-3 0,3-4,5-11,-5-6,2-17,-7 1,-4-8,-13 9,1-6,-7 2,-13-10,3-7,-4-4,-8 16,-9 10,-17 11,-18 10,-1 7,-2 4,-5 3,-2 7,0 5,2 5,-2 6,0 3,0-4,5 1,2 6,9-3,10 11,2 8,15-2,20 6,22-4,8-14,18-10,0-11,4-8,6-2,4 0,2-2,3-3,-2-2,2-10,-7 1,-8-10,-1-10,-22 3,-5-2,-16-3,-21 7,-13 1,-13-1,-15-2,-14 0,-2 2,-12 10,3 0,6-1,-7 10,17 5,3 5,1 2,6 9,6 6,19 20,13 8,15-1,18-4,1 0,13-10,1-2,4-2,1-3,3-2,2-5,3-5,-3 1,-9-8,-2 5,1-4,4-22,1-10,-21-8,-18-6,-27 1,-9 9,-19 4,2 8,-2 4,-2 3,7 9,-3-2,5 5,3 2,6 0,1 5,-3 9,7 12,5 21,10 3,6-5,15-5,9 5,5 0,24-10,4-7,14-13,-4-8,-7-5,-8-14,-2-9,3-12,-17-7,2-3,-16-2,-10-4,-4 4,-7-2,-13 9,-18 2,-14 15,-1 9,6 8,4 4,0 4,-5 10,13 3,-6 18,29 1,14 4,23-7,15-12,5-2,-1-12,1-2,-1-3,1-4,0-7,-1-13,-18-1,-17-13,-24-2,-9 10,-26 7,3 11,-3 8,-3 2,8 2,-3 5,5 8,8 20,8 8,10 4,19-5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19890 11864,'-21'-43,"-10"1,-4-1,-8 1,-6-1,-6 1,1 1,2 6,0 4,-5 1,-7-3,-7-8,-7 4,-4 3,-3 4,-12-6,-7 8,-10 2,55 14,-2 0,-4 1,0 1,2 3,0 2,-6 1,-1 1,-3 2,-1 0,1 1,-2 0,-8 0,0 0,-2 0,0 0,-6 1,0 0,1 2,0 1,2 3,-1 0,-1 2,0 1,9 1,2 0,-1-1,1 1,4-1,1 1,5 3,1 3,6 0,1 1,3 2,1 0,-55 23,8 0,15 8,1 6,12 5,10 1,10 11,20 4,10 7,10 7,8-5,18 5,14-4,18-6,20-4,13-4,20-11,-42-31,2-2,6 0,1-1,3 1,3-3,8-6,4-2,1 1,3 0,8-3,3-1,5-2,3-2,12-3,2-2,-37-2,1-1,1-1,3 1,1-1,1 0,2-1,0-1,0 0,-3 1,-1-2,2 1,4-2,1 1,-1-2,-2 1,-1 0,0-1,-3-1,-1 0,0-1,-3 1,1-1,-2-1,34-1,-1-2,-3-3,0-1,-4-2,-2-1,-4-2,-1-1,-1-2,-3 0,-8-1,-3-1,-3 0,-2-1,-3 0,-3-1,-5 0,-1-2,-3 2,-3-1,41-18,-10-2,-14-4,-12 2,-11-10,-15-2,-17-3,-13-1,-10-1,-12-2,-16-3,-20-2,-20-7,-17 7,36 36,-4 2,-7-1,-3 2,-3 0,-2 0,-5-1,-1 0,-5-1,-3-1,-3 0,-2 0,-3 0,0 1,-2 0,0 2,-4 0,0 2,0 1,-2 2,-1 1,0 2,0 1,-1 1,-4 2,-2 0,-1 1,-1 0,0 2,1 1,-1 1,1-1,-3 2,0 0,0 4,0 1,0 1,0 2,-1 2,0 1,8 2,0 2,-1 2,0 1,6 2,0 2,4 2,2 2,3 1,3 2,7 0,2 3,2 2,3 2,5 0,2 1,2 1,3 2,-42 28,3 12,11 5,13 10,11 8,10-1,16 9,9 4,15 13,12-53,4 0,4 2,5 0,5-2,6-2,7 0,5-2,8 2,6-2,12-3,5-2,12 3,5-4,4-2,3-3,5-1,3-3,10-1,4-4,-32-11,3-2,0-1,5 1,2-2,0-1,2-2,0-1,1-1,1 0,1-1,0-2,3-1,1-1,0-1,1-1,0 1,1-2,3 1,0-2,1 0,1 0,1-2,0-1,0-2,0-1,1 0,-1 1,0-1,1 0,-1-1,1-1,-1-1,0-1,-1-1,1-1,-2-2,0-1,0-1,-2-1,0-1,-1-2,-6-2,0-1,-2-1,-3 1,-2-1,-1 0,-4 0,-2 0,-2-2,27-12,-4-1,-1 2,-3-1,-5-3,-2 0,-8 0,-3-1,-4 1,-3-2,-5 1,-3-1,-6 3,-2-2,-6 1,-1-2,40-36,-21-17,-27 3,-14-2,-16-3,-19-2,-28-2,1 42,-6 2,-6 1,-4 1,-6 0,-4 2,-11-2,-5 4,-5 0,-3 2,-8 0,-3-1,-9 0,-2-1,29 13,0 0,-1 1,1 3,-1 1,-1 1,-6-2,-1 1,-1 1,3 2,0 1,-1 1,-1 1,-1 1,0 1,-1 0,0 0,0 2,2 2,1 1,0 0,1 0,0 2,-1 0,1 1,0 1,0 2,-2 0,1 2,0 0,2 1,0 1,-1 1,-3 1,-1 1,0 1,2-1,0 1,1 0,-1 1,1 0,0 1,1 1,0 0,0 2,-2 2,0 2,0 1,-1 0,0 1,1 0,2 1,2 0,0 1,-36 7,4 1,11-2,3 2,6 0,3 1,9 1,4 2,6 1,4 2,5 2,3 2,9 1,3 3,-42 43,48-35,1 2,1 6,2 1,7-1,3 2,1 6,2 1,6 2,5 2,5 3,4 2,4 2,4 0,7 1,6-1,9-1,7-3,11-1,6-3,10-2,5-4,5-1,4-5,13-4,5-5,4-4,2-5,7-1,5-6,-30-14,3-4,0-1,3-3,0-1,0-2,1-2,-1-1,0-1,-1-2,-1-2,0-1,-2-2,-1-1,0-3,38-9,-2-5,-2-1,-1-3,-3 0,-2-1,-3 0,-2-2,-11 2,-2-2,-9 2,-2-1,-4 1,-3 0,-6 2,-2-1,-6 2,0-1,-2 2,-1-2,35-35,-10 0,-14 0,-11-9,-13 9,-4-4,-5 2,-5-8,1-6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13530 3870,'42'-12,"1"2,-1 3,1 0,2 0,4 7,8-2,9-3,10-2,9 2,17 3,6 2,-47 0,1 0,3 0,3 0,9 0,2 0,1 0,3 0,6 0,1 0,5 0,-1 0,2 0,0 0,3 0,0 0,5 0,0 0,7 0,1 0,1-1,1-1,1-1,1-1,0 3,0 0,1-3,0-2,-1 2,0-1,-2-2,-2 0,-3 1,-2 0,-6 0,-2 0,-1 0,-2 0,-4 0,-2 1,-5 1,-2 1,-3-3,-2 0,-2 1,-3 0,-5 3,-1 0,-3 1,-3-1,41-5,-3 0,-11 0,-10-3,-14 6,-15-10,-4-3,-12 8,-30-1,-27 10,-21 0,-21 0,-17 0,-16 0,-22 2,54 1,-3-1,-5 2,-1-1,-5 1,-1-1,-6-2,-1-2,-5 2,-2-2,-3 1,-2-2,-5-2,-1 1,-5 2,-1 0,2-3,0 0,1 3,0 0,3 1,-1 0,-6-3,-1-1,7 0,1 1,1 0,1 1,2 1,1 0,9-2,1-1,6-1,0 0,1 1,2-1,3-1,2 0,0 0,2 0,10 4,2 0,-52-8,19 3,22 0,13 2,10 3,29 2,25 0,38 0,29 0,42 0,-46 0,2 0,10 0,2 0,10 0,2 0,5 0,2 0,9 0,3 0,7 0,2 0,-35 0,2 1,0 0,4 1,0 1,2-1,-1 0,1-1,1 1,8 2,1 1,0 0,-1 0,0 0,0-1,-2 1,0 0,0 0,-2-1,0 1,0 0,7-1,1 1,-2 0,-5 1,-2 2,1-1,-1 0,-1 0,0 0,-2 0,0 0,-3 1,-6-1,-3 0,0 0,35 3,-3 1,-3 0,-2-1,-4 1,-2 0,-7-1,-1 1,-9-1,-3-1,-5-2,-2 0,-6-2,-1-1,-7 2,-2-2,41-2,-18 5,-15-4,-15-3,-26 0,-26 0,-26-7,-50 0,-16-1,-19-1,37 8,-4 0,-7-3,-2 1,-9 1,-2 1,-9 1,-3 0,-9 1,-1-2,35-1,-1 0,-1-1,-7 1,-1-1,-2 1,-1 0,-2 1,0-1,-2 1,-2-1,1 1,-3-2,1 1,-1 0,0 1,1 0,-1 0,2-1,0-1,0 1,3 1,0 0,1 1,1-1,1 1,2 1,3-1,2 1,0 0,5 1,0 0,1 1,2 2,0 0,1 2,0 0,1 2,0 1,1 0,0 2,1 1,-35 11,1 2,2-2,0 1,7 6,0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20188 9440,'0'-54,"-5"9,-11 12,-17 4,-12 10,-5 8,-4 4,-10-3,-14 1,-12-1,-9 1,-15 4,-4-2,58 4,0 1,-61 0,3 2,-3 0,10 0,12 0,14 0,9 7,15 2,4 3,24-5,33 7,26-9,47 2,12-4,15-6,11-4,-52 2,2-2,5-2,1-1,1 2,1 0,1 1,-1 0,-2 1,-1 0,0-2,0-1,-3 3,-1 1,56-7,-2 0,-12 7,-14-2,-10 5,-9 2,-14 0,-7 0,-24 0,-24 0,-28 0,-26 2,-5 3,-4 2,-3 0,0 2,-7-6,-2 6,0-2,0 0,-5 3,9-5,5 4,7 3,5 4,3-4,6 2,27 1,23 6,31 0,18-9,11-5,3-7,8-7,5-5,2-7,-2 3,-3 2,-2-3,-9 5,-1 0,-8 3,-11 4,-4 3,-2 2,-1 0,-18 0,-10 2,-28 5,0-4,-10 8,24-3,14-6,29 5,-1-5,1-2,-1 0,1-2,-1-3,1-2,-8-2,1 2,-1 4,-32-13,-22 9,-21 2,-12 5,2 5,-7 4,-4 3,-3 4,3-4,1 2,6 3,2 2,12-7,0 7,7-8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19933 6208,'0'-42,"0"6,0 1,-3-3,-8 0,-15 3,-19 4,-14 0,7 1,-15-6,-1 8,-8 4,-6 3,-18 7,-8 2,47 7,-1 1,-3 0,0 1,-5-3,0 2,-2 3,0 0,-2-3,-1 1,2 1,0 1,2 1,0 0,-5 3,0 1,4 1,0 0,2 0,1 2,2 1,1 0,4-2,2 0,-47 8,3 3,7 2,12 2,17 0,13 3,6 4,8 7,11 1,16 6,30 3,22 10,12-10,11-8,8 1,9 2,11 3,8-1,7 1,-48-21,2-2,7 1,2-1,1-1,1-1,1-1,0-1,2 0,0-1,0-1,0-2,0-3,0-1,-3-2,-1-1,-2 1,-2-2,0-1,-2-1,49-9,0-8,-7-4,-7-4,-15-3,-1-5,-6-2,-1-5,-13 5,-11-2,-5-3,-15-5,-13-4,-22-2,-28 1,-31 11,-14 3,-12 4,-21-1,49 18,-1 0,-1-1,-2 0,-3 0,-1 2,-2-1,-1 2,-1 1,0 1,0 1,1 0,0 1,-1 2,0 0,0 0,3 1,0 1,-5 3,0 0,6 0,1 0,3 1,2 1,-54 5,11 5,15 9,17 0,13 0,20 3,13 4,29 10,24 5,28-10,24-7,13-5,13 0,16 1,-53-12,0 1,3 0,1-1,-1-2,1-2,4 1,1 0,2 2,2-1,-1 0,2 0,0 0,0-1,-2 1,0 0,-6-4,-1-1,-2 0,-1-1,-1 0,-2-2,50-2,-15-5,-19-7,-14-5,-9-2,-14-3,-15-4,-35-10,-26-5,-36 8,-35 4,41 16,-4 2,-10-2,-4 1,-5 3,-1 1,-3 0,-2 1,-5 2,-2 0,-5 1,0 3,4 2,2 2,0-2,2 2,1-1,1 2,1 1,1 1,6 2,0 2,0 5,2 3,4 1,1 1,3 1,1 2,8 0,2 1,1 0,2 1,4 0,1 1,-47 25,0 8,11-7,4-3,1-2,3-3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6351 5159 24575,'0'0'0</inkml:trace>
  <inkml:trace contextRef="#ctx0" brushRef="#br0">1145 595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31973 5911,'-33'-22,"10"6,8-5,-1-10,-3-7,28 5,17 2,17 1,0 13,-8-4,-16 7,-12-1,-42 30,-39 15,-4 8,-4 9,8-2,3 10,8-3,6-5,14 5,17-3,10-1,9-4,33 4,14-3,14-8,10-4,5-11,16-10,0-3,-3-4,-4-3,3-11,-13-6,-6-3,-10-6,-7-4,-22-5,-8-10,-11 0,-4 1,-21-1,-14 1,-17-1,-10 1,-11 2,-3 2,-2 7,5 5,7 7,0 12,16 0,3 5,6 14,13 11,14 17,21-4,14 4,15-5,11-2,17-7,14 0,7-9,5-10,2-5,0-2,-9-2,-5-5,-10-10,-9-9,-11 0,-18-9,-8-3,-36-7,-20 3,-27 9,-22 7,-16 12,0 2,-5 2,2 8,10 7,9 7,24 11,9 5,15 8,9 23,5 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32186 13161,'33'-31,"-4"-4,-15 4,-7-2,-14 4,4 3,-4-9,-7 9,-7-2,-5 6,-17 8,-2 5,-11 9,6 0,5 0,0 4,-2 8,-3 10,3 1,9 3,7 2,8 8,2 6,21 8,21 0,21 2,6-12,4-5,4-2,-1-7,4 3,5-6,4-1,3-4,-5-3,3-6,2-2,-3 0,-4 0,-5-7,-4-2,-3-5,-10-3,-9-8,-4-4,-11-8,-6-8,-19-9,-12-5,-16-5,-17 0,0 15,-5-1,-9 1,4 8,-6 9,4 8,-2 10,-3 7,6 7,-4 10,-1 6,-3 5,0 13,7-1,3 7,6 0,13-2,2-2,14-1,7 1,12-1,21-2,17-6,13-13,8-9,8-12,-4-3,3-4,3-7,-8-5,-4-5,-5-4,-15-5,-13-7,-22 4,-16 15,-22 14,-9 14,-2 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32292 10120,'-33'5,"12"-10,12-37,16-1,0 1,2 6,-4 1,2-3,10 3,-3-6,5-3,-5 3,-2 4,0-6,-1-4,-4-3,5 5,-2-2,-6-2,-1 1,-3 3,0 3,0-1,-3 1,-4-1,5 1,-5-3,5-5,-1 5,-2-4,-2 4,3 2,1-2,1-2,-3-2,-2-1,2-2,-4 7,-1-7,-1 0,-4-9,-6-10,0 2,7 20,0 4,-3-2,5 11,0-9,1 0,-1-2,7 5,-2 6,5-2,2-2,0-2,0-1,0 1,0-1,0 1,0-3,0-2,0-3,0 3,-8-5,-1 2,-3 3,-2 2,2 2,-4 1,9-1,2 1,2 6,3 1,0-3,3 5,4-2,-5 18,17-11,-16 40,4 7,-5 18,-2 8,0 3,0 1,0 8,0 4,0 10,0 0,2 0,3 2,2 5,10-2,-3 2,5 0,2-3,-2 5,-2-9,-3 0,0 0,-2 0,-3-5,-9-4,0 4,0 0,0 0,0-2,0 0,0 2,0 5,0-5,0 5,0-8,0-6,10 4,1-6,4-1,-1-4,7 2,7-3,1-9,-17-9,-3-24,-9-14,0-7,-2-21,-3-3,-2-2,0-5,4-5,-1-7,-3-6,2-8,3 2,2-9,-3-2,-2-3,-2-2,-9 0,2 0,-5 2,-3 6,8-6,0 5,-2-5,-3-2,-3 0,3 2,3 3,4 5,3 1,2 10,4 8,-4-3,7 7,0 2,0 24,17 12,-8 31,3 18,-7 7,2 18,-5 6,-2 12,0 11,0 15,-2 14,-1-56,-1-1,-3 4,-1 0,2 3,1-1,-1-2,0 0,1-1,0-1,1 56,1-8,3-15,3-3,4-8,7-7,-5 4,10-6,-7 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2/11/19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2/11/19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2/11/19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37.emf"/><Relationship Id="rId7" Type="http://schemas.openxmlformats.org/officeDocument/2006/relationships/image" Target="../media/image39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44.emf"/><Relationship Id="rId7" Type="http://schemas.openxmlformats.org/officeDocument/2006/relationships/image" Target="../media/image46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customXml" Target="../ink/ink30.xml"/><Relationship Id="rId4" Type="http://schemas.openxmlformats.org/officeDocument/2006/relationships/customXml" Target="../ink/ink27.xml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emf"/><Relationship Id="rId7" Type="http://schemas.openxmlformats.org/officeDocument/2006/relationships/customXml" Target="../ink/ink32.xml"/><Relationship Id="rId12" Type="http://schemas.openxmlformats.org/officeDocument/2006/relationships/image" Target="../media/image55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customXml" Target="../ink/ink34.xml"/><Relationship Id="rId5" Type="http://schemas.openxmlformats.org/officeDocument/2006/relationships/customXml" Target="../ink/ink31.xml"/><Relationship Id="rId10" Type="http://schemas.openxmlformats.org/officeDocument/2006/relationships/image" Target="../media/image54.png"/><Relationship Id="rId4" Type="http://schemas.openxmlformats.org/officeDocument/2006/relationships/image" Target="../media/image51.emf"/><Relationship Id="rId9" Type="http://schemas.openxmlformats.org/officeDocument/2006/relationships/customXml" Target="../ink/ink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customXml" Target="../ink/ink36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41.xml"/><Relationship Id="rId18" Type="http://schemas.openxmlformats.org/officeDocument/2006/relationships/image" Target="../media/image68.png"/><Relationship Id="rId3" Type="http://schemas.openxmlformats.org/officeDocument/2006/relationships/image" Target="../media/image61.emf"/><Relationship Id="rId7" Type="http://schemas.openxmlformats.org/officeDocument/2006/relationships/customXml" Target="../ink/ink38.xml"/><Relationship Id="rId12" Type="http://schemas.openxmlformats.org/officeDocument/2006/relationships/image" Target="../media/image65.png"/><Relationship Id="rId17" Type="http://schemas.openxmlformats.org/officeDocument/2006/relationships/customXml" Target="../ink/ink43.xml"/><Relationship Id="rId2" Type="http://schemas.openxmlformats.org/officeDocument/2006/relationships/image" Target="../media/image240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11" Type="http://schemas.openxmlformats.org/officeDocument/2006/relationships/customXml" Target="../ink/ink40.xml"/><Relationship Id="rId5" Type="http://schemas.openxmlformats.org/officeDocument/2006/relationships/image" Target="../media/image44.emf"/><Relationship Id="rId15" Type="http://schemas.openxmlformats.org/officeDocument/2006/relationships/customXml" Target="../ink/ink42.xml"/><Relationship Id="rId10" Type="http://schemas.openxmlformats.org/officeDocument/2006/relationships/image" Target="../media/image64.png"/><Relationship Id="rId4" Type="http://schemas.openxmlformats.org/officeDocument/2006/relationships/image" Target="../media/image62.emf"/><Relationship Id="rId9" Type="http://schemas.openxmlformats.org/officeDocument/2006/relationships/customXml" Target="../ink/ink39.xml"/><Relationship Id="rId1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13" Type="http://schemas.openxmlformats.org/officeDocument/2006/relationships/image" Target="../media/image76.png"/><Relationship Id="rId3" Type="http://schemas.openxmlformats.org/officeDocument/2006/relationships/image" Target="../media/image72.emf"/><Relationship Id="rId7" Type="http://schemas.openxmlformats.org/officeDocument/2006/relationships/image" Target="../media/image62.emf"/><Relationship Id="rId12" Type="http://schemas.openxmlformats.org/officeDocument/2006/relationships/customXml" Target="../ink/ink46.xml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11" Type="http://schemas.openxmlformats.org/officeDocument/2006/relationships/image" Target="../media/image75.png"/><Relationship Id="rId5" Type="http://schemas.openxmlformats.org/officeDocument/2006/relationships/image" Target="../media/image44.emf"/><Relationship Id="rId15" Type="http://schemas.openxmlformats.org/officeDocument/2006/relationships/image" Target="../media/image77.png"/><Relationship Id="rId10" Type="http://schemas.openxmlformats.org/officeDocument/2006/relationships/customXml" Target="../ink/ink45.xml"/><Relationship Id="rId4" Type="http://schemas.openxmlformats.org/officeDocument/2006/relationships/image" Target="../media/image73.emf"/><Relationship Id="rId9" Type="http://schemas.openxmlformats.org/officeDocument/2006/relationships/image" Target="../media/image74.png"/><Relationship Id="rId14" Type="http://schemas.openxmlformats.org/officeDocument/2006/relationships/customXml" Target="../ink/ink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customXml" Target="../ink/ink51.xml"/><Relationship Id="rId3" Type="http://schemas.openxmlformats.org/officeDocument/2006/relationships/image" Target="../media/image72.emf"/><Relationship Id="rId7" Type="http://schemas.openxmlformats.org/officeDocument/2006/relationships/customXml" Target="../ink/ink48.xml"/><Relationship Id="rId12" Type="http://schemas.openxmlformats.org/officeDocument/2006/relationships/image" Target="../media/image81.png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customXml" Target="../ink/ink50.xml"/><Relationship Id="rId5" Type="http://schemas.openxmlformats.org/officeDocument/2006/relationships/image" Target="../media/image70.png"/><Relationship Id="rId10" Type="http://schemas.openxmlformats.org/officeDocument/2006/relationships/image" Target="../media/image80.png"/><Relationship Id="rId4" Type="http://schemas.openxmlformats.org/officeDocument/2006/relationships/image" Target="../media/image73.emf"/><Relationship Id="rId9" Type="http://schemas.openxmlformats.org/officeDocument/2006/relationships/customXml" Target="../ink/ink49.xml"/><Relationship Id="rId1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customXml" Target="../ink/ink57.xml"/><Relationship Id="rId3" Type="http://schemas.openxmlformats.org/officeDocument/2006/relationships/image" Target="../media/image86.emf"/><Relationship Id="rId7" Type="http://schemas.openxmlformats.org/officeDocument/2006/relationships/customXml" Target="../ink/ink54.xml"/><Relationship Id="rId12" Type="http://schemas.openxmlformats.org/officeDocument/2006/relationships/image" Target="../media/image91.png"/><Relationship Id="rId2" Type="http://schemas.openxmlformats.org/officeDocument/2006/relationships/image" Target="../media/image85.emf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customXml" Target="../ink/ink56.xml"/><Relationship Id="rId5" Type="http://schemas.openxmlformats.org/officeDocument/2006/relationships/customXml" Target="../ink/ink53.xml"/><Relationship Id="rId15" Type="http://schemas.openxmlformats.org/officeDocument/2006/relationships/customXml" Target="../ink/ink58.xml"/><Relationship Id="rId10" Type="http://schemas.openxmlformats.org/officeDocument/2006/relationships/image" Target="../media/image90.png"/><Relationship Id="rId4" Type="http://schemas.openxmlformats.org/officeDocument/2006/relationships/image" Target="../media/image87.emf"/><Relationship Id="rId9" Type="http://schemas.openxmlformats.org/officeDocument/2006/relationships/customXml" Target="../ink/ink55.xml"/><Relationship Id="rId1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customXml" Target="../ink/ink59.xml"/><Relationship Id="rId7" Type="http://schemas.openxmlformats.org/officeDocument/2006/relationships/customXml" Target="../ink/ink61.xml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customXml" Target="../ink/ink60.xml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18" Type="http://schemas.openxmlformats.org/officeDocument/2006/relationships/customXml" Target="../ink/ink8.xml"/><Relationship Id="rId3" Type="http://schemas.openxmlformats.org/officeDocument/2006/relationships/image" Target="../media/image4.tiff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17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10" Type="http://schemas.openxmlformats.org/officeDocument/2006/relationships/customXml" Target="../ink/ink4.xml"/><Relationship Id="rId19" Type="http://schemas.openxmlformats.org/officeDocument/2006/relationships/image" Target="../media/image12.png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8.png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17.png"/><Relationship Id="rId4" Type="http://schemas.openxmlformats.org/officeDocument/2006/relationships/customXml" Target="../ink/ink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25.png"/><Relationship Id="rId18" Type="http://schemas.openxmlformats.org/officeDocument/2006/relationships/customXml" Target="../ink/ink19.xml"/><Relationship Id="rId3" Type="http://schemas.openxmlformats.org/officeDocument/2006/relationships/image" Target="../media/image19.emf"/><Relationship Id="rId7" Type="http://schemas.openxmlformats.org/officeDocument/2006/relationships/image" Target="../media/image22.png"/><Relationship Id="rId12" Type="http://schemas.openxmlformats.org/officeDocument/2006/relationships/customXml" Target="../ink/ink16.xml"/><Relationship Id="rId17" Type="http://schemas.openxmlformats.org/officeDocument/2006/relationships/image" Target="../media/image27.png"/><Relationship Id="rId2" Type="http://schemas.openxmlformats.org/officeDocument/2006/relationships/image" Target="../media/image16.emf"/><Relationship Id="rId16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24.png"/><Relationship Id="rId5" Type="http://schemas.openxmlformats.org/officeDocument/2006/relationships/image" Target="../media/image21.emf"/><Relationship Id="rId15" Type="http://schemas.openxmlformats.org/officeDocument/2006/relationships/image" Target="../media/image26.png"/><Relationship Id="rId10" Type="http://schemas.openxmlformats.org/officeDocument/2006/relationships/customXml" Target="../ink/ink15.xml"/><Relationship Id="rId19" Type="http://schemas.openxmlformats.org/officeDocument/2006/relationships/image" Target="../media/image28.png"/><Relationship Id="rId4" Type="http://schemas.openxmlformats.org/officeDocument/2006/relationships/image" Target="../media/image20.emf"/><Relationship Id="rId9" Type="http://schemas.openxmlformats.org/officeDocument/2006/relationships/image" Target="../media/image23.png"/><Relationship Id="rId14" Type="http://schemas.openxmlformats.org/officeDocument/2006/relationships/customXml" Target="../ink/ink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31.emf"/><Relationship Id="rId7" Type="http://schemas.openxmlformats.org/officeDocument/2006/relationships/image" Target="../media/image33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32.emf"/><Relationship Id="rId4" Type="http://schemas.openxmlformats.org/officeDocument/2006/relationships/image" Target="../media/image30.emf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22.xml"/><Relationship Id="rId4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10</a:t>
            </a:fld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F85DAD3-99B3-8C4D-AB05-EB777811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Analysis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EC804D4-91F3-EE44-8B80-B7098692F23C}"/>
              </a:ext>
            </a:extLst>
          </p:cNvPr>
          <p:cNvGrpSpPr/>
          <p:nvPr/>
        </p:nvGrpSpPr>
        <p:grpSpPr>
          <a:xfrm>
            <a:off x="1519282" y="2990910"/>
            <a:ext cx="762000" cy="533400"/>
            <a:chOff x="3810000" y="3007886"/>
            <a:chExt cx="762000" cy="5334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A3ED554-BE5B-7F42-919E-E9CC8B0AB45A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297B6363-843F-D34B-A43F-DFE88EAC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CB498EF1-4A72-2844-A015-134B2D17F09B}"/>
              </a:ext>
            </a:extLst>
          </p:cNvPr>
          <p:cNvSpPr txBox="1"/>
          <p:nvPr/>
        </p:nvSpPr>
        <p:spPr>
          <a:xfrm>
            <a:off x="914400" y="259080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95" name="Group 36">
            <a:extLst>
              <a:ext uri="{FF2B5EF4-FFF2-40B4-BE49-F238E27FC236}">
                <a16:creationId xmlns:a16="http://schemas.microsoft.com/office/drawing/2014/main" id="{05118B3E-65BF-5748-B8DB-0D729D7F4ED5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399752" y="1891328"/>
            <a:ext cx="193675" cy="488950"/>
            <a:chOff x="3113" y="1639"/>
            <a:chExt cx="122" cy="308"/>
          </a:xfrm>
        </p:grpSpPr>
        <p:sp>
          <p:nvSpPr>
            <p:cNvPr id="96" name="Line 37">
              <a:extLst>
                <a:ext uri="{FF2B5EF4-FFF2-40B4-BE49-F238E27FC236}">
                  <a16:creationId xmlns:a16="http://schemas.microsoft.com/office/drawing/2014/main" id="{51FB1081-6172-054D-BD07-23F5B08A4D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7" name="Oval 38">
              <a:extLst>
                <a:ext uri="{FF2B5EF4-FFF2-40B4-BE49-F238E27FC236}">
                  <a16:creationId xmlns:a16="http://schemas.microsoft.com/office/drawing/2014/main" id="{8E6BA36A-73BD-E14C-99FD-71711B784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Line 39">
              <a:extLst>
                <a:ext uri="{FF2B5EF4-FFF2-40B4-BE49-F238E27FC236}">
                  <a16:creationId xmlns:a16="http://schemas.microsoft.com/office/drawing/2014/main" id="{0FADB16C-A273-9540-9969-544FEE97BC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4372588-B353-FC43-9EE6-A71E61D9419B}"/>
              </a:ext>
            </a:extLst>
          </p:cNvPr>
          <p:cNvCxnSpPr>
            <a:endCxn id="97" idx="2"/>
          </p:cNvCxnSpPr>
          <p:nvPr/>
        </p:nvCxnSpPr>
        <p:spPr>
          <a:xfrm flipV="1">
            <a:off x="6912189" y="2184222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E266B3-D690-2642-9A2B-66C19471DCDD}"/>
              </a:ext>
            </a:extLst>
          </p:cNvPr>
          <p:cNvCxnSpPr/>
          <p:nvPr/>
        </p:nvCxnSpPr>
        <p:spPr>
          <a:xfrm>
            <a:off x="7496590" y="2858719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626A8A-541D-C24D-8E3B-597907F63B2C}"/>
              </a:ext>
            </a:extLst>
          </p:cNvPr>
          <p:cNvSpPr txBox="1"/>
          <p:nvPr/>
        </p:nvSpPr>
        <p:spPr>
          <a:xfrm>
            <a:off x="1676400" y="1219200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211579A-C09D-5B4C-BD03-5EB77DB28EB0}"/>
              </a:ext>
            </a:extLst>
          </p:cNvPr>
          <p:cNvGrpSpPr/>
          <p:nvPr/>
        </p:nvGrpSpPr>
        <p:grpSpPr>
          <a:xfrm>
            <a:off x="1519282" y="1968560"/>
            <a:ext cx="762000" cy="533400"/>
            <a:chOff x="3810000" y="3007886"/>
            <a:chExt cx="762000" cy="53340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7A1EEE4-73F8-BE47-91CA-963324B65184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C529F051-8C12-2949-8D76-635D7ADE2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0A7D499-45EF-EB4F-8525-753265B85D7F}"/>
              </a:ext>
            </a:extLst>
          </p:cNvPr>
          <p:cNvCxnSpPr/>
          <p:nvPr/>
        </p:nvCxnSpPr>
        <p:spPr>
          <a:xfrm>
            <a:off x="1869053" y="157486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DA0893E2-9A9F-CF45-B602-2D4C99C67B38}"/>
              </a:ext>
            </a:extLst>
          </p:cNvPr>
          <p:cNvSpPr txBox="1"/>
          <p:nvPr/>
        </p:nvSpPr>
        <p:spPr>
          <a:xfrm>
            <a:off x="5980867" y="1554778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C44E282-2B8E-9A45-9259-EDE03DD71DD9}"/>
              </a:ext>
            </a:extLst>
          </p:cNvPr>
          <p:cNvGrpSpPr/>
          <p:nvPr/>
        </p:nvGrpSpPr>
        <p:grpSpPr>
          <a:xfrm>
            <a:off x="5823749" y="2304138"/>
            <a:ext cx="762000" cy="533400"/>
            <a:chOff x="3810000" y="3007886"/>
            <a:chExt cx="762000" cy="5334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20C4E10-DC01-B946-B947-AA1E1F0F16B2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4A87006-6308-5641-B323-457D4903B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8C22C16-C56A-6F49-877F-B8460A36B307}"/>
              </a:ext>
            </a:extLst>
          </p:cNvPr>
          <p:cNvCxnSpPr/>
          <p:nvPr/>
        </p:nvCxnSpPr>
        <p:spPr>
          <a:xfrm>
            <a:off x="6173520" y="191043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C414329-14D9-034A-BC71-F80BB39E6B99}"/>
              </a:ext>
            </a:extLst>
          </p:cNvPr>
          <p:cNvGrpSpPr/>
          <p:nvPr/>
        </p:nvGrpSpPr>
        <p:grpSpPr>
          <a:xfrm>
            <a:off x="7146819" y="2316778"/>
            <a:ext cx="762000" cy="533400"/>
            <a:chOff x="3810000" y="3007886"/>
            <a:chExt cx="762000" cy="5334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69664F4-7BF9-FC43-986F-39837EDEA12B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7622E0AC-35C1-A64C-B965-1BF2FFD7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D6D7F00-E4C0-0D4A-8028-D22901A1BC28}"/>
              </a:ext>
            </a:extLst>
          </p:cNvPr>
          <p:cNvCxnSpPr/>
          <p:nvPr/>
        </p:nvCxnSpPr>
        <p:spPr>
          <a:xfrm>
            <a:off x="7496590" y="192307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7814ABD-4371-0F41-A2D5-C7A94D26CE1B}"/>
              </a:ext>
            </a:extLst>
          </p:cNvPr>
          <p:cNvSpPr txBox="1"/>
          <p:nvPr/>
        </p:nvSpPr>
        <p:spPr>
          <a:xfrm>
            <a:off x="7340137" y="154311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09E2FE5-AD43-3C47-BEA2-0E11EDF832AA}"/>
              </a:ext>
            </a:extLst>
          </p:cNvPr>
          <p:cNvCxnSpPr/>
          <p:nvPr/>
        </p:nvCxnSpPr>
        <p:spPr>
          <a:xfrm>
            <a:off x="6173520" y="283753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3A9B02E-8430-A843-98EF-213DDD4AB6A4}"/>
              </a:ext>
            </a:extLst>
          </p:cNvPr>
          <p:cNvCxnSpPr/>
          <p:nvPr/>
        </p:nvCxnSpPr>
        <p:spPr>
          <a:xfrm>
            <a:off x="6173520" y="3202255"/>
            <a:ext cx="738669" cy="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F273E9C-B039-DB4E-A895-B3F6DE949FE3}"/>
              </a:ext>
            </a:extLst>
          </p:cNvPr>
          <p:cNvCxnSpPr/>
          <p:nvPr/>
        </p:nvCxnSpPr>
        <p:spPr>
          <a:xfrm>
            <a:off x="6912189" y="2184222"/>
            <a:ext cx="0" cy="1008856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D89A3A3C-4918-9249-AB6F-6F035DA4E8E6}"/>
              </a:ext>
            </a:extLst>
          </p:cNvPr>
          <p:cNvSpPr txBox="1"/>
          <p:nvPr/>
        </p:nvSpPr>
        <p:spPr>
          <a:xfrm>
            <a:off x="6435343" y="3383578"/>
            <a:ext cx="2175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CBC-MAC[E](K,M||T)</a:t>
            </a:r>
          </a:p>
        </p:txBody>
      </p:sp>
      <p:grpSp>
        <p:nvGrpSpPr>
          <p:cNvPr id="120" name="Group 36">
            <a:extLst>
              <a:ext uri="{FF2B5EF4-FFF2-40B4-BE49-F238E27FC236}">
                <a16:creationId xmlns:a16="http://schemas.microsoft.com/office/drawing/2014/main" id="{F7DAE05D-2342-3144-AAEF-D4AA5429B61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772215" y="2486319"/>
            <a:ext cx="193675" cy="488950"/>
            <a:chOff x="3113" y="1639"/>
            <a:chExt cx="122" cy="308"/>
          </a:xfrm>
        </p:grpSpPr>
        <p:sp>
          <p:nvSpPr>
            <p:cNvPr id="121" name="Line 37">
              <a:extLst>
                <a:ext uri="{FF2B5EF4-FFF2-40B4-BE49-F238E27FC236}">
                  <a16:creationId xmlns:a16="http://schemas.microsoft.com/office/drawing/2014/main" id="{65449730-867F-E04B-9414-96041121EB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2" name="Oval 38">
              <a:extLst>
                <a:ext uri="{FF2B5EF4-FFF2-40B4-BE49-F238E27FC236}">
                  <a16:creationId xmlns:a16="http://schemas.microsoft.com/office/drawing/2014/main" id="{086370DF-A944-DC41-98F9-84360936F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Line 39">
              <a:extLst>
                <a:ext uri="{FF2B5EF4-FFF2-40B4-BE49-F238E27FC236}">
                  <a16:creationId xmlns:a16="http://schemas.microsoft.com/office/drawing/2014/main" id="{80FE7CC2-F82A-6C46-926B-23656BD0F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B3E471E7-E227-C044-9DAD-8E7B4CBE07F0}"/>
              </a:ext>
            </a:extLst>
          </p:cNvPr>
          <p:cNvCxnSpPr/>
          <p:nvPr/>
        </p:nvCxnSpPr>
        <p:spPr>
          <a:xfrm flipV="1">
            <a:off x="1275500" y="2774901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635F1E4-252A-174E-86BB-238B119E7697}"/>
              </a:ext>
            </a:extLst>
          </p:cNvPr>
          <p:cNvCxnSpPr/>
          <p:nvPr/>
        </p:nvCxnSpPr>
        <p:spPr>
          <a:xfrm>
            <a:off x="1869053" y="352431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1D694263-E0DD-9446-8BAD-55C63C98C7EC}"/>
              </a:ext>
            </a:extLst>
          </p:cNvPr>
          <p:cNvSpPr txBox="1"/>
          <p:nvPr/>
        </p:nvSpPr>
        <p:spPr>
          <a:xfrm>
            <a:off x="2695854" y="2228910"/>
            <a:ext cx="264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Actually this construction </a:t>
            </a:r>
          </a:p>
          <a:p>
            <a:r>
              <a:rPr lang="en-US" dirty="0"/>
              <a:t>is equivalent to CBC-MAC!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29C8B24-CB9A-EB40-BBC6-E4450A8FCC99}"/>
              </a:ext>
            </a:extLst>
          </p:cNvPr>
          <p:cNvSpPr txBox="1"/>
          <p:nvPr/>
        </p:nvSpPr>
        <p:spPr>
          <a:xfrm>
            <a:off x="609600" y="4133910"/>
            <a:ext cx="768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 case of [</a:t>
            </a:r>
            <a:r>
              <a:rPr lang="en-US" dirty="0" err="1"/>
              <a:t>Bellare</a:t>
            </a:r>
            <a:r>
              <a:rPr lang="en-US" dirty="0"/>
              <a:t>, Killian, </a:t>
            </a:r>
            <a:r>
              <a:rPr lang="en-US" dirty="0" err="1"/>
              <a:t>Rogaway</a:t>
            </a:r>
            <a:r>
              <a:rPr lang="en-US" dirty="0"/>
              <a:t> 99]  gives that for any </a:t>
            </a:r>
            <a:r>
              <a:rPr lang="en-US" dirty="0">
                <a:latin typeface="Apple Chancery"/>
                <a:cs typeface="Apple Chancery"/>
              </a:rPr>
              <a:t>A</a:t>
            </a:r>
            <a:r>
              <a:rPr lang="en-US" dirty="0"/>
              <a:t> there is </a:t>
            </a:r>
            <a:r>
              <a:rPr lang="en-US" dirty="0">
                <a:latin typeface="Apple Chancery"/>
                <a:cs typeface="Apple Chancery"/>
              </a:rPr>
              <a:t>B  </a:t>
            </a:r>
            <a:r>
              <a:rPr lang="en-US" dirty="0" err="1"/>
              <a:t>s.t.</a:t>
            </a:r>
            <a:endParaRPr lang="en-US" dirty="0">
              <a:latin typeface="Apple Chancery"/>
              <a:cs typeface="Apple Chancery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E0B0E0E-DA9D-3E4C-9BA3-011A688A106F}"/>
              </a:ext>
            </a:extLst>
          </p:cNvPr>
          <p:cNvSpPr txBox="1"/>
          <p:nvPr/>
        </p:nvSpPr>
        <p:spPr>
          <a:xfrm>
            <a:off x="609600" y="5353110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 </a:t>
            </a:r>
            <a:r>
              <a:rPr lang="en-US" dirty="0">
                <a:latin typeface="Apple Chancery"/>
                <a:cs typeface="Apple Chancery"/>
              </a:rPr>
              <a:t>B </a:t>
            </a:r>
            <a:r>
              <a:rPr lang="en-US" dirty="0"/>
              <a:t> must make 2q queries when </a:t>
            </a:r>
            <a:r>
              <a:rPr lang="en-US" dirty="0">
                <a:latin typeface="Apple Chancery"/>
                <a:cs typeface="Apple Chancery"/>
              </a:rPr>
              <a:t>A</a:t>
            </a:r>
            <a:r>
              <a:rPr lang="en-US" dirty="0"/>
              <a:t>  makes q queries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429488A8-F821-2941-AC7E-B77DB239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641910"/>
            <a:ext cx="4457700" cy="558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27A66D0-DACA-3E4B-B731-32B4526DFBA9}"/>
                  </a:ext>
                </a:extLst>
              </p14:cNvPr>
              <p14:cNvContentPartPr/>
              <p14:nvPr/>
            </p14:nvContentPartPr>
            <p14:xfrm>
              <a:off x="7302600" y="2265480"/>
              <a:ext cx="339840" cy="115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27A66D0-DACA-3E4B-B731-32B4526DFB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6760" y="2202120"/>
                <a:ext cx="3711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44B9A6-3B0D-674E-B445-2265FB584F22}"/>
                  </a:ext>
                </a:extLst>
              </p14:cNvPr>
              <p14:cNvContentPartPr/>
              <p14:nvPr/>
            </p14:nvContentPartPr>
            <p14:xfrm>
              <a:off x="5974200" y="3046320"/>
              <a:ext cx="498960" cy="283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44B9A6-3B0D-674E-B445-2265FB584F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58360" y="2982960"/>
                <a:ext cx="53028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6ABEB1-131D-3D4A-97A6-EB78E9182556}"/>
                  </a:ext>
                </a:extLst>
              </p14:cNvPr>
              <p14:cNvContentPartPr/>
              <p14:nvPr/>
            </p14:nvContentPartPr>
            <p14:xfrm>
              <a:off x="5406840" y="1400760"/>
              <a:ext cx="3469320" cy="269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6ABEB1-131D-3D4A-97A6-EB78E91825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91000" y="1337400"/>
                <a:ext cx="3500640" cy="28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4839138-3691-BD43-BA59-1A1696AAD3C8}"/>
                  </a:ext>
                </a:extLst>
              </p14:cNvPr>
              <p14:cNvContentPartPr/>
              <p14:nvPr/>
            </p14:nvContentPartPr>
            <p14:xfrm>
              <a:off x="5636520" y="1584360"/>
              <a:ext cx="3622680" cy="2448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4839138-3691-BD43-BA59-1A1696AAD3C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27160" y="1575000"/>
                <a:ext cx="3641400" cy="246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245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DF747-DD8C-9444-AF24-5BDA70A7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C8BAF-06D4-4A41-87BC-1E689FE6D9A2}"/>
              </a:ext>
            </a:extLst>
          </p:cNvPr>
          <p:cNvSpPr txBox="1"/>
          <p:nvPr/>
        </p:nvSpPr>
        <p:spPr>
          <a:xfrm>
            <a:off x="1343366" y="2711420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Extension of PRP/PRF</a:t>
            </a:r>
          </a:p>
          <a:p>
            <a:r>
              <a:rPr lang="en-US" dirty="0"/>
              <a:t>switching to tweaks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FED9D3-5609-5444-8E97-0A6D75C50F0C}"/>
              </a:ext>
            </a:extLst>
          </p:cNvPr>
          <p:cNvSpPr txBox="1"/>
          <p:nvPr/>
        </p:nvSpPr>
        <p:spPr>
          <a:xfrm>
            <a:off x="838200" y="3620869"/>
            <a:ext cx="2465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CBC-MAC[E] and       are </a:t>
            </a:r>
          </a:p>
          <a:p>
            <a:r>
              <a:rPr lang="en-US" dirty="0"/>
              <a:t>the same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97328A-1645-5B46-A2C3-D691B3E13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3657600"/>
            <a:ext cx="190500" cy="241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7E4289-6F3E-264F-8279-EC70927F5B59}"/>
              </a:ext>
            </a:extLst>
          </p:cNvPr>
          <p:cNvSpPr txBox="1"/>
          <p:nvPr/>
        </p:nvSpPr>
        <p:spPr>
          <a:xfrm>
            <a:off x="1371600" y="4495800"/>
            <a:ext cx="2317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Bellare</a:t>
            </a:r>
            <a:r>
              <a:rPr lang="en-US" dirty="0"/>
              <a:t> et al. result on</a:t>
            </a:r>
          </a:p>
          <a:p>
            <a:r>
              <a:rPr lang="en-US" dirty="0"/>
              <a:t>CBC-MAC. (2q queries)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2087CB-E721-BB48-9BF5-BB77EBD0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905000"/>
            <a:ext cx="7048500" cy="29718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2DAC52-134C-6041-A297-F72431B71482}"/>
              </a:ext>
            </a:extLst>
          </p:cNvPr>
          <p:cNvCxnSpPr/>
          <p:nvPr/>
        </p:nvCxnSpPr>
        <p:spPr>
          <a:xfrm flipV="1">
            <a:off x="3505200" y="2711420"/>
            <a:ext cx="609600" cy="184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E91732-4B33-8340-B45B-C98626355749}"/>
              </a:ext>
            </a:extLst>
          </p:cNvPr>
          <p:cNvCxnSpPr/>
          <p:nvPr/>
        </p:nvCxnSpPr>
        <p:spPr>
          <a:xfrm flipV="1">
            <a:off x="3429000" y="3505200"/>
            <a:ext cx="609600" cy="184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9B7299-80F0-CB46-A40E-9013CDFB97FF}"/>
              </a:ext>
            </a:extLst>
          </p:cNvPr>
          <p:cNvCxnSpPr/>
          <p:nvPr/>
        </p:nvCxnSpPr>
        <p:spPr>
          <a:xfrm flipV="1">
            <a:off x="3505200" y="4159220"/>
            <a:ext cx="685800" cy="33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68CC9DB-1BB7-FD47-BDB2-33AA4A8B3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5A7877-1CFA-8644-958B-11EF521DC9E0}"/>
              </a:ext>
            </a:extLst>
          </p:cNvPr>
          <p:cNvSpPr txBox="1"/>
          <p:nvPr/>
        </p:nvSpPr>
        <p:spPr>
          <a:xfrm>
            <a:off x="3395133" y="5562600"/>
            <a:ext cx="584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Should be able to optimize constants with direct reduction to PRP/PRF security of E</a:t>
            </a:r>
          </a:p>
        </p:txBody>
      </p:sp>
    </p:spTree>
    <p:extLst>
      <p:ext uri="{BB962C8B-B14F-4D97-AF65-F5344CB8AC3E}">
        <p14:creationId xmlns:p14="http://schemas.microsoft.com/office/powerpoint/2010/main" val="2367781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12</a:t>
            </a:fld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4627E0D-ABE9-3443-96E4-7F31DE7415FE}"/>
              </a:ext>
            </a:extLst>
          </p:cNvPr>
          <p:cNvSpPr txBox="1"/>
          <p:nvPr/>
        </p:nvSpPr>
        <p:spPr>
          <a:xfrm>
            <a:off x="609600" y="2133412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F8801B-A41D-644F-9B8D-53257A40720D}"/>
              </a:ext>
            </a:extLst>
          </p:cNvPr>
          <p:cNvSpPr txBox="1"/>
          <p:nvPr/>
        </p:nvSpPr>
        <p:spPr>
          <a:xfrm>
            <a:off x="626533" y="2662535"/>
            <a:ext cx="488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tweak, message spaces {0,1}</a:t>
            </a:r>
            <a:r>
              <a:rPr lang="en-US" sz="2400" baseline="30000" dirty="0"/>
              <a:t>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F5B76CD-A6E0-8246-B37F-D25729327EFB}"/>
              </a:ext>
            </a:extLst>
          </p:cNvPr>
          <p:cNvGrpSpPr/>
          <p:nvPr/>
        </p:nvGrpSpPr>
        <p:grpSpPr>
          <a:xfrm>
            <a:off x="8200045" y="5229618"/>
            <a:ext cx="762000" cy="533400"/>
            <a:chOff x="3810000" y="3007886"/>
            <a:chExt cx="762000" cy="5334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399EAD-9D65-854F-A3AA-0F9B7BF960A8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6359A05-1CA5-5D49-B535-4E2A39023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083A796-528C-EE46-9FAE-7A7A156EC1AE}"/>
              </a:ext>
            </a:extLst>
          </p:cNvPr>
          <p:cNvSpPr txBox="1"/>
          <p:nvPr/>
        </p:nvSpPr>
        <p:spPr>
          <a:xfrm>
            <a:off x="7595163" y="482950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80" name="Group 36">
            <a:extLst>
              <a:ext uri="{FF2B5EF4-FFF2-40B4-BE49-F238E27FC236}">
                <a16:creationId xmlns:a16="http://schemas.microsoft.com/office/drawing/2014/main" id="{E3D8ADE6-532F-D340-A22E-5B3CCCF1184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459008" y="4740668"/>
            <a:ext cx="193675" cy="488950"/>
            <a:chOff x="3113" y="1639"/>
            <a:chExt cx="122" cy="308"/>
          </a:xfrm>
        </p:grpSpPr>
        <p:sp>
          <p:nvSpPr>
            <p:cNvPr id="81" name="Line 37">
              <a:extLst>
                <a:ext uri="{FF2B5EF4-FFF2-40B4-BE49-F238E27FC236}">
                  <a16:creationId xmlns:a16="http://schemas.microsoft.com/office/drawing/2014/main" id="{9216DF38-1673-DB49-9918-CAB1D8603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2" name="Oval 38">
              <a:extLst>
                <a:ext uri="{FF2B5EF4-FFF2-40B4-BE49-F238E27FC236}">
                  <a16:creationId xmlns:a16="http://schemas.microsoft.com/office/drawing/2014/main" id="{8F693CE0-4CF7-E945-91A9-3F2F58799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Line 39">
              <a:extLst>
                <a:ext uri="{FF2B5EF4-FFF2-40B4-BE49-F238E27FC236}">
                  <a16:creationId xmlns:a16="http://schemas.microsoft.com/office/drawing/2014/main" id="{36EC9E80-E823-F849-9AA9-3F35A0FC9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EC60636-1DB3-CF42-9F23-5EF2AAB60691}"/>
              </a:ext>
            </a:extLst>
          </p:cNvPr>
          <p:cNvCxnSpPr>
            <a:endCxn id="82" idx="2"/>
          </p:cNvCxnSpPr>
          <p:nvPr/>
        </p:nvCxnSpPr>
        <p:spPr>
          <a:xfrm flipV="1">
            <a:off x="7971445" y="5033562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CEB5B18-E11A-DA4D-964B-A96CF7BBF0E0}"/>
              </a:ext>
            </a:extLst>
          </p:cNvPr>
          <p:cNvCxnSpPr/>
          <p:nvPr/>
        </p:nvCxnSpPr>
        <p:spPr>
          <a:xfrm>
            <a:off x="8549816" y="576301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74F1D0F-B678-1246-8187-2C9B04CD7BC3}"/>
              </a:ext>
            </a:extLst>
          </p:cNvPr>
          <p:cNvSpPr txBox="1"/>
          <p:nvPr/>
        </p:nvSpPr>
        <p:spPr>
          <a:xfrm>
            <a:off x="8357163" y="3457908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7FB6399-80B1-BE43-89E6-ABFA63ADB8E4}"/>
              </a:ext>
            </a:extLst>
          </p:cNvPr>
          <p:cNvGrpSpPr/>
          <p:nvPr/>
        </p:nvGrpSpPr>
        <p:grpSpPr>
          <a:xfrm>
            <a:off x="8200045" y="4207268"/>
            <a:ext cx="762000" cy="533400"/>
            <a:chOff x="3810000" y="3007886"/>
            <a:chExt cx="762000" cy="5334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59F596C-A528-9346-9FBA-7786501891E6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83FC584-5DEA-EC44-878D-DF51398D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A76D90-A10A-A942-BE4D-DE72C1708D25}"/>
              </a:ext>
            </a:extLst>
          </p:cNvPr>
          <p:cNvCxnSpPr/>
          <p:nvPr/>
        </p:nvCxnSpPr>
        <p:spPr>
          <a:xfrm>
            <a:off x="8549816" y="381356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7526E427-841C-6441-BF7C-C8281E279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724" y="2863438"/>
            <a:ext cx="3517900" cy="3048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BFC0575-19FB-A44D-9E75-436C62BD6A4A}"/>
              </a:ext>
            </a:extLst>
          </p:cNvPr>
          <p:cNvSpPr txBox="1"/>
          <p:nvPr/>
        </p:nvSpPr>
        <p:spPr>
          <a:xfrm>
            <a:off x="2282811" y="4655403"/>
            <a:ext cx="4290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Requires two E calls per message</a:t>
            </a:r>
          </a:p>
          <a:p>
            <a:r>
              <a:rPr lang="en-US" sz="2400" dirty="0"/>
              <a:t>Can we do better?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5698A60-61C3-D940-93CC-D4B74872DADE}"/>
              </a:ext>
            </a:extLst>
          </p:cNvPr>
          <p:cNvCxnSpPr>
            <a:stCxn id="78" idx="3"/>
          </p:cNvCxnSpPr>
          <p:nvPr/>
        </p:nvCxnSpPr>
        <p:spPr>
          <a:xfrm flipV="1">
            <a:off x="6572960" y="4396222"/>
            <a:ext cx="1431947" cy="674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DA7D3-1B34-144A-B69D-4575073E6680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6572960" y="5070902"/>
            <a:ext cx="1393813" cy="347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F9FBCE09-6128-FA41-BE3C-8AAA8C76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Even faster tweakable </a:t>
            </a:r>
            <a:r>
              <a:rPr lang="en-US" b="1" dirty="0" err="1"/>
              <a:t>blockciphers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29239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6B36-210A-1547-8609-282BD10B2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Even faster tweakable </a:t>
            </a:r>
            <a:r>
              <a:rPr lang="en-US" b="1" dirty="0" err="1"/>
              <a:t>blockciphers</a:t>
            </a:r>
            <a:r>
              <a:rPr lang="en-US" b="1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5E354-36DA-6B45-A236-C5A788175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E426B5-6E93-114E-9D7F-6905048ACB5C}"/>
              </a:ext>
            </a:extLst>
          </p:cNvPr>
          <p:cNvGrpSpPr/>
          <p:nvPr/>
        </p:nvGrpSpPr>
        <p:grpSpPr>
          <a:xfrm>
            <a:off x="3826454" y="4203649"/>
            <a:ext cx="762000" cy="533400"/>
            <a:chOff x="3810000" y="3007886"/>
            <a:chExt cx="762000" cy="533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89F1BC-A8C6-9845-AE61-98D11D70E5BB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91E55F-9709-0F46-A4D4-E0980841E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97A08E-C3A1-FC41-964B-B2CE7DE17C05}"/>
              </a:ext>
            </a:extLst>
          </p:cNvPr>
          <p:cNvSpPr txBox="1"/>
          <p:nvPr/>
        </p:nvSpPr>
        <p:spPr>
          <a:xfrm>
            <a:off x="3983572" y="3204865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FB760A-8929-1E40-B2D2-9CF47ADA96AB}"/>
              </a:ext>
            </a:extLst>
          </p:cNvPr>
          <p:cNvGrpSpPr/>
          <p:nvPr/>
        </p:nvGrpSpPr>
        <p:grpSpPr>
          <a:xfrm>
            <a:off x="2617717" y="3727339"/>
            <a:ext cx="762000" cy="533400"/>
            <a:chOff x="3810000" y="3007886"/>
            <a:chExt cx="762000" cy="533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198F08-9C13-9349-A8D0-16B6E0B6D3D0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D77261-D4A2-A244-AFD3-4E214E860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grpSp>
        <p:nvGrpSpPr>
          <p:cNvPr id="12" name="Group 36">
            <a:extLst>
              <a:ext uri="{FF2B5EF4-FFF2-40B4-BE49-F238E27FC236}">
                <a16:creationId xmlns:a16="http://schemas.microsoft.com/office/drawing/2014/main" id="{4717DBF9-79CA-7C4A-9ACB-495319BDED50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4079387" y="3699058"/>
            <a:ext cx="193675" cy="488950"/>
            <a:chOff x="3113" y="1639"/>
            <a:chExt cx="122" cy="308"/>
          </a:xfrm>
        </p:grpSpPr>
        <p:sp>
          <p:nvSpPr>
            <p:cNvPr id="13" name="Line 37">
              <a:extLst>
                <a:ext uri="{FF2B5EF4-FFF2-40B4-BE49-F238E27FC236}">
                  <a16:creationId xmlns:a16="http://schemas.microsoft.com/office/drawing/2014/main" id="{C38A891A-9172-CB4B-8F2C-54C7834C20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Oval 38">
              <a:extLst>
                <a:ext uri="{FF2B5EF4-FFF2-40B4-BE49-F238E27FC236}">
                  <a16:creationId xmlns:a16="http://schemas.microsoft.com/office/drawing/2014/main" id="{3016BF6A-3CCB-9149-A19B-CDA062204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39">
              <a:extLst>
                <a:ext uri="{FF2B5EF4-FFF2-40B4-BE49-F238E27FC236}">
                  <a16:creationId xmlns:a16="http://schemas.microsoft.com/office/drawing/2014/main" id="{B2B503BD-E8FC-3A4A-981A-8AACD2B085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8983AE-1A4A-FD4D-9B91-573B7E98FE5F}"/>
              </a:ext>
            </a:extLst>
          </p:cNvPr>
          <p:cNvCxnSpPr>
            <a:stCxn id="10" idx="3"/>
          </p:cNvCxnSpPr>
          <p:nvPr/>
        </p:nvCxnSpPr>
        <p:spPr>
          <a:xfrm flipV="1">
            <a:off x="3379717" y="3987640"/>
            <a:ext cx="690518" cy="6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20F522-8F29-584A-A846-B31771B167E0}"/>
              </a:ext>
            </a:extLst>
          </p:cNvPr>
          <p:cNvCxnSpPr/>
          <p:nvPr/>
        </p:nvCxnSpPr>
        <p:spPr>
          <a:xfrm>
            <a:off x="4176225" y="4737049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501E54-E1D0-924B-9280-CF626A81C2BB}"/>
              </a:ext>
            </a:extLst>
          </p:cNvPr>
          <p:cNvSpPr txBox="1"/>
          <p:nvPr/>
        </p:nvSpPr>
        <p:spPr>
          <a:xfrm>
            <a:off x="1769054" y="380864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7E09B2-FE65-7D41-A28A-A651EBE9785B}"/>
              </a:ext>
            </a:extLst>
          </p:cNvPr>
          <p:cNvCxnSpPr/>
          <p:nvPr/>
        </p:nvCxnSpPr>
        <p:spPr>
          <a:xfrm flipV="1">
            <a:off x="2130154" y="3992746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36">
            <a:extLst>
              <a:ext uri="{FF2B5EF4-FFF2-40B4-BE49-F238E27FC236}">
                <a16:creationId xmlns:a16="http://schemas.microsoft.com/office/drawing/2014/main" id="{1B3F92C8-1459-9041-8F8E-119F99ED429D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556579" y="3706515"/>
            <a:ext cx="193675" cy="390525"/>
            <a:chOff x="3113" y="1701"/>
            <a:chExt cx="122" cy="246"/>
          </a:xfrm>
        </p:grpSpPr>
        <p:sp>
          <p:nvSpPr>
            <p:cNvPr id="21" name="Line 37">
              <a:extLst>
                <a:ext uri="{FF2B5EF4-FFF2-40B4-BE49-F238E27FC236}">
                  <a16:creationId xmlns:a16="http://schemas.microsoft.com/office/drawing/2014/main" id="{2510F939-EC4C-5F44-BC6A-9462780C1A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701"/>
              <a:ext cx="0" cy="24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" name="Oval 38">
              <a:extLst>
                <a:ext uri="{FF2B5EF4-FFF2-40B4-BE49-F238E27FC236}">
                  <a16:creationId xmlns:a16="http://schemas.microsoft.com/office/drawing/2014/main" id="{E1B1A19F-6D16-4A48-A78B-DE4E5AE0D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39">
              <a:extLst>
                <a:ext uri="{FF2B5EF4-FFF2-40B4-BE49-F238E27FC236}">
                  <a16:creationId xmlns:a16="http://schemas.microsoft.com/office/drawing/2014/main" id="{FD80C3A4-9B99-D043-952B-9187EAF41F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1D339B0-FAD6-5E49-A17F-B2D8493DDA5F}"/>
              </a:ext>
            </a:extLst>
          </p:cNvPr>
          <p:cNvSpPr txBox="1"/>
          <p:nvPr/>
        </p:nvSpPr>
        <p:spPr>
          <a:xfrm>
            <a:off x="3521654" y="3281065"/>
            <a:ext cx="243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3847F0-EC05-134A-BD86-F23CB1A03789}"/>
              </a:ext>
            </a:extLst>
          </p:cNvPr>
          <p:cNvSpPr txBox="1"/>
          <p:nvPr/>
        </p:nvSpPr>
        <p:spPr>
          <a:xfrm>
            <a:off x="5350454" y="3200400"/>
            <a:ext cx="5165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Ideal to have something like this, where</a:t>
            </a:r>
          </a:p>
          <a:p>
            <a:r>
              <a:rPr lang="en-US" sz="2400" dirty="0" err="1"/>
              <a:t>i</a:t>
            </a:r>
            <a:r>
              <a:rPr lang="en-US" sz="2400" dirty="0"/>
              <a:t> can be an integer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0AC498-9643-AC4C-BC51-07299042272F}"/>
              </a:ext>
            </a:extLst>
          </p:cNvPr>
          <p:cNvSpPr txBox="1"/>
          <p:nvPr/>
        </p:nvSpPr>
        <p:spPr>
          <a:xfrm>
            <a:off x="5350454" y="4267200"/>
            <a:ext cx="2630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 this is insecure!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9DC539-13C7-B64E-A8B4-A9CB410BD970}"/>
              </a:ext>
            </a:extLst>
          </p:cNvPr>
          <p:cNvSpPr txBox="1"/>
          <p:nvPr/>
        </p:nvSpPr>
        <p:spPr>
          <a:xfrm>
            <a:off x="609600" y="1524000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157881-0825-204B-AFC2-3C0CC431DCBD}"/>
              </a:ext>
            </a:extLst>
          </p:cNvPr>
          <p:cNvSpPr txBox="1"/>
          <p:nvPr/>
        </p:nvSpPr>
        <p:spPr>
          <a:xfrm>
            <a:off x="626533" y="2053123"/>
            <a:ext cx="3974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message spaces {0,1}</a:t>
            </a:r>
            <a:r>
              <a:rPr lang="en-US" sz="2400" baseline="30000" dirty="0"/>
              <a:t>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FA66264-EEC5-E543-9111-1DB597D66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663" y="2128957"/>
            <a:ext cx="3618379" cy="3601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9106E0B-E36C-7A4A-ABC5-C08069214954}"/>
                  </a:ext>
                </a:extLst>
              </p14:cNvPr>
              <p14:cNvContentPartPr/>
              <p14:nvPr/>
            </p14:nvContentPartPr>
            <p14:xfrm>
              <a:off x="2522160" y="4301640"/>
              <a:ext cx="767880" cy="84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9106E0B-E36C-7A4A-ABC5-C080692149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6320" y="4238280"/>
                <a:ext cx="7992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6AFC5E9-3BD1-FF45-9736-150AA03C998F}"/>
                  </a:ext>
                </a:extLst>
              </p14:cNvPr>
              <p14:cNvContentPartPr/>
              <p14:nvPr/>
            </p14:nvContentPartPr>
            <p14:xfrm>
              <a:off x="7076160" y="2441520"/>
              <a:ext cx="1293840" cy="84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6AFC5E9-3BD1-FF45-9736-150AA03C99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60320" y="2378160"/>
                <a:ext cx="13251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2B29D5A-69EF-8449-A42D-5D12A957FF12}"/>
                  </a:ext>
                </a:extLst>
              </p14:cNvPr>
              <p14:cNvContentPartPr/>
              <p14:nvPr/>
            </p14:nvContentPartPr>
            <p14:xfrm>
              <a:off x="3584160" y="3469680"/>
              <a:ext cx="153360" cy="2149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2B29D5A-69EF-8449-A42D-5D12A957FF1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68320" y="3406320"/>
                <a:ext cx="18468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03251C4-48DF-714E-823E-4B630DC23BAF}"/>
                  </a:ext>
                </a:extLst>
              </p14:cNvPr>
              <p14:cNvContentPartPr/>
              <p14:nvPr/>
            </p14:nvContentPartPr>
            <p14:xfrm>
              <a:off x="3491280" y="3933360"/>
              <a:ext cx="335520" cy="2383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03251C4-48DF-714E-823E-4B630DC23BA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75440" y="3870000"/>
                <a:ext cx="366840" cy="36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135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Essentials on GF(2</a:t>
            </a:r>
            <a:r>
              <a:rPr lang="en-US" b="1" baseline="30000" dirty="0"/>
              <a:t>n</a:t>
            </a:r>
            <a:r>
              <a:rPr lang="en-US" b="1" dirty="0"/>
              <a:t>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/>
              <a:t>GF(2</a:t>
            </a:r>
            <a:r>
              <a:rPr lang="en-US" baseline="30000" dirty="0"/>
              <a:t>n</a:t>
            </a:r>
            <a:r>
              <a:rPr lang="en-US" dirty="0"/>
              <a:t>) is Finite (</a:t>
            </a:r>
            <a:r>
              <a:rPr lang="en-US" dirty="0" err="1"/>
              <a:t>Galios</a:t>
            </a:r>
            <a:r>
              <a:rPr lang="en-US" dirty="0"/>
              <a:t>) Field over n-bit strings </a:t>
            </a:r>
          </a:p>
          <a:p>
            <a:r>
              <a:rPr lang="en-US" dirty="0"/>
              <a:t>Represent point </a:t>
            </a:r>
            <a:r>
              <a:rPr lang="en-US" i="1" dirty="0"/>
              <a:t>a</a:t>
            </a:r>
            <a:r>
              <a:rPr lang="en-US" dirty="0"/>
              <a:t> equivalently as:</a:t>
            </a:r>
          </a:p>
          <a:p>
            <a:pPr lvl="1"/>
            <a:r>
              <a:rPr lang="en-US" dirty="0"/>
              <a:t>Polynomial </a:t>
            </a:r>
          </a:p>
          <a:p>
            <a:pPr lvl="1"/>
            <a:r>
              <a:rPr lang="en-US" dirty="0"/>
              <a:t>Integer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Bit string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819401"/>
            <a:ext cx="4876800" cy="388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429001"/>
            <a:ext cx="1320800" cy="7537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0" y="4495800"/>
            <a:ext cx="2273300" cy="19088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24E26EE-AE1A-5746-BA6C-DAC56B8874D2}"/>
                  </a:ext>
                </a:extLst>
              </p14:cNvPr>
              <p14:cNvContentPartPr/>
              <p14:nvPr/>
            </p14:nvContentPartPr>
            <p14:xfrm>
              <a:off x="4419000" y="4577040"/>
              <a:ext cx="2294280" cy="128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24E26EE-AE1A-5746-BA6C-DAC56B8874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03160" y="4513680"/>
                <a:ext cx="232560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645AF80-1449-5E46-BBD6-B1AA8426173B}"/>
                  </a:ext>
                </a:extLst>
              </p14:cNvPr>
              <p14:cNvContentPartPr/>
              <p14:nvPr/>
            </p14:nvContentPartPr>
            <p14:xfrm>
              <a:off x="4136400" y="3543840"/>
              <a:ext cx="1458720" cy="574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645AF80-1449-5E46-BBD6-B1AA842617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20560" y="3480480"/>
                <a:ext cx="149004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F415922-452A-D046-B448-9FDD2FF9ADE1}"/>
                  </a:ext>
                </a:extLst>
              </p14:cNvPr>
              <p14:cNvContentPartPr/>
              <p14:nvPr/>
            </p14:nvContentPartPr>
            <p14:xfrm>
              <a:off x="4555800" y="2931120"/>
              <a:ext cx="4649760" cy="192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F415922-452A-D046-B448-9FDD2FF9AD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39960" y="2867760"/>
                <a:ext cx="468108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9B91D31-8773-824A-B65A-8A4A3D110842}"/>
                  </a:ext>
                </a:extLst>
              </p14:cNvPr>
              <p14:cNvContentPartPr/>
              <p14:nvPr/>
            </p14:nvContentPartPr>
            <p14:xfrm>
              <a:off x="5743800" y="1018800"/>
              <a:ext cx="2205720" cy="657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9B91D31-8773-824A-B65A-8A4A3D11084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34440" y="1009440"/>
                <a:ext cx="2224440" cy="67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8810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GF(2</a:t>
            </a:r>
            <a:r>
              <a:rPr lang="en-US" baseline="30000" dirty="0"/>
              <a:t>n</a:t>
            </a:r>
            <a:r>
              <a:rPr lang="en-US" dirty="0"/>
              <a:t>) is Finite (</a:t>
            </a:r>
            <a:r>
              <a:rPr lang="en-US" dirty="0" err="1"/>
              <a:t>Galios</a:t>
            </a:r>
            <a:r>
              <a:rPr lang="en-US" dirty="0"/>
              <a:t>) Field over n-bit strings </a:t>
            </a:r>
          </a:p>
          <a:p>
            <a:r>
              <a:rPr lang="en-US" dirty="0"/>
              <a:t>Addition = bitwise </a:t>
            </a:r>
            <a:r>
              <a:rPr lang="en-US" dirty="0" err="1"/>
              <a:t>xor</a:t>
            </a:r>
            <a:r>
              <a:rPr lang="en-US" dirty="0"/>
              <a:t> of points (as bit strings)</a:t>
            </a:r>
          </a:p>
          <a:p>
            <a:r>
              <a:rPr lang="en-US" dirty="0"/>
              <a:t>Multiplication:</a:t>
            </a:r>
          </a:p>
          <a:p>
            <a:pPr lvl="1"/>
            <a:r>
              <a:rPr lang="en-US" dirty="0"/>
              <a:t>fix primitive poly. For n = 128 use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Multiple points </a:t>
            </a:r>
            <a:r>
              <a:rPr lang="en-US" i="1" dirty="0"/>
              <a:t>ac </a:t>
            </a:r>
            <a:r>
              <a:rPr lang="en-US" dirty="0"/>
              <a:t>by treating as polynomials, multiplying formal polys, and take remainder mod fixed prim poly</a:t>
            </a:r>
          </a:p>
          <a:p>
            <a:r>
              <a:rPr lang="en-US" dirty="0"/>
              <a:t>Benefit: element 2 (a = 0</a:t>
            </a:r>
            <a:r>
              <a:rPr lang="en-US" baseline="30000" dirty="0"/>
              <a:t>126</a:t>
            </a:r>
            <a:r>
              <a:rPr lang="en-US" dirty="0"/>
              <a:t>10) generates multiplicative subgroup of GF(2</a:t>
            </a:r>
            <a:r>
              <a:rPr lang="en-US" baseline="30000" dirty="0"/>
              <a:t>n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0" y="3657600"/>
            <a:ext cx="4127500" cy="41393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981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Essentials on GF(2</a:t>
            </a:r>
            <a:r>
              <a:rPr lang="en-US" b="1" baseline="30000" dirty="0"/>
              <a:t>n</a:t>
            </a:r>
            <a:r>
              <a:rPr lang="en-US" b="1" dirty="0"/>
              <a:t>)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46F8172-0D55-0B43-A066-48DF25F257B5}"/>
                  </a:ext>
                </a:extLst>
              </p14:cNvPr>
              <p14:cNvContentPartPr/>
              <p14:nvPr/>
            </p14:nvContentPartPr>
            <p14:xfrm>
              <a:off x="4172760" y="3719520"/>
              <a:ext cx="3830400" cy="291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46F8172-0D55-0B43-A066-48DF25F257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6920" y="3656160"/>
                <a:ext cx="386172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7C2EDBF-6A0B-4E4B-8D54-E38AF08BD3C9}"/>
                  </a:ext>
                </a:extLst>
              </p14:cNvPr>
              <p14:cNvContentPartPr/>
              <p14:nvPr/>
            </p14:nvContentPartPr>
            <p14:xfrm>
              <a:off x="5197320" y="5473440"/>
              <a:ext cx="294120" cy="397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7C2EDBF-6A0B-4E4B-8D54-E38AF08BD3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1480" y="5410080"/>
                <a:ext cx="325440" cy="52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225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05001" y="1824182"/>
            <a:ext cx="3958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Multiplication by 2 is fast!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33600" y="4767184"/>
            <a:ext cx="5319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i="1" dirty="0"/>
              <a:t>a</a:t>
            </a:r>
            <a:r>
              <a:rPr lang="en-US" sz="2400" i="1" baseline="-25000" dirty="0"/>
              <a:t>n-1 </a:t>
            </a:r>
            <a:r>
              <a:rPr lang="en-US" sz="2400" dirty="0"/>
              <a:t>= 1 then: </a:t>
            </a:r>
          </a:p>
          <a:p>
            <a:r>
              <a:rPr lang="en-US" sz="2400" dirty="0"/>
              <a:t>	left-shift </a:t>
            </a:r>
            <a:r>
              <a:rPr lang="en-US" sz="2400" i="1" dirty="0"/>
              <a:t>a</a:t>
            </a:r>
            <a:r>
              <a:rPr lang="en-US" sz="2400" dirty="0"/>
              <a:t> by 1 and add prim poly</a:t>
            </a:r>
            <a:endParaRPr lang="en-US" sz="2400" i="1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981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Essentials on GF(2</a:t>
            </a:r>
            <a:r>
              <a:rPr lang="en-US" b="1" baseline="30000" dirty="0"/>
              <a:t>n</a:t>
            </a:r>
            <a:r>
              <a:rPr lang="en-US" b="1" dirty="0"/>
              <a:t>)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33600" y="5452984"/>
            <a:ext cx="29826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i="1" dirty="0"/>
              <a:t>a</a:t>
            </a:r>
            <a:r>
              <a:rPr lang="en-US" sz="2400" i="1" baseline="-25000" dirty="0"/>
              <a:t>n-1 </a:t>
            </a:r>
            <a:r>
              <a:rPr lang="en-US" sz="2400" dirty="0"/>
              <a:t>= 0 then: </a:t>
            </a:r>
          </a:p>
          <a:p>
            <a:r>
              <a:rPr lang="en-US" sz="2400" dirty="0"/>
              <a:t>	left-shift </a:t>
            </a:r>
            <a:r>
              <a:rPr lang="en-US" sz="2400" i="1" dirty="0"/>
              <a:t>a</a:t>
            </a:r>
            <a:r>
              <a:rPr lang="en-US" sz="2400" dirty="0"/>
              <a:t> by 1</a:t>
            </a:r>
            <a:endParaRPr lang="en-US" sz="24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60874" y="6182380"/>
            <a:ext cx="5154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One shift and one conditional </a:t>
            </a:r>
            <a:r>
              <a:rPr lang="en-US" sz="2800" dirty="0" err="1"/>
              <a:t>xor</a:t>
            </a:r>
            <a:r>
              <a:rPr lang="en-US" sz="2800" dirty="0"/>
              <a:t>!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590801"/>
            <a:ext cx="8763000" cy="104294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72368" y="4050269"/>
            <a:ext cx="6522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Divide by primitive polynomial and take remainder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5A7B27-3B82-8242-BA79-20325DE52FA1}"/>
                  </a:ext>
                </a:extLst>
              </p14:cNvPr>
              <p14:cNvContentPartPr/>
              <p14:nvPr/>
            </p14:nvContentPartPr>
            <p14:xfrm>
              <a:off x="1722960" y="4791240"/>
              <a:ext cx="828360" cy="1707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5A7B27-3B82-8242-BA79-20325DE52F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07120" y="4727880"/>
                <a:ext cx="859680" cy="18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529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7924800" cy="990600"/>
          </a:xfrm>
        </p:spPr>
        <p:txBody>
          <a:bodyPr>
            <a:normAutofit/>
          </a:bodyPr>
          <a:lstStyle/>
          <a:p>
            <a:r>
              <a:rPr lang="en-US" b="1" dirty="0"/>
              <a:t>Fast TPRPs: XE construction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5001" y="1066801"/>
            <a:ext cx="8406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Given a good PRP (e.g., AES) how do we build a </a:t>
            </a:r>
            <a:r>
              <a:rPr lang="en-US" sz="2400" dirty="0" err="1"/>
              <a:t>tweakable</a:t>
            </a:r>
            <a:r>
              <a:rPr lang="en-US" sz="2400" dirty="0"/>
              <a:t> PRP?</a:t>
            </a:r>
          </a:p>
          <a:p>
            <a:r>
              <a:rPr lang="en-US" sz="2400" dirty="0"/>
              <a:t>Assume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257801" y="2819400"/>
                <a:ext cx="647699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Multiplication in GF(2</a:t>
                </a:r>
                <a:r>
                  <a:rPr lang="en-US" sz="2400" baseline="30000" dirty="0"/>
                  <a:t>n</a:t>
                </a:r>
                <a:r>
                  <a:rPr lang="en-US" sz="2400" dirty="0"/>
                  <a:t>) using primitive</a:t>
                </a:r>
              </a:p>
              <a:p>
                <a:r>
                  <a:rPr lang="en-US" sz="2400" dirty="0"/>
                  <a:t>polynomial. This means that </a:t>
                </a:r>
              </a:p>
              <a:p>
                <a:r>
                  <a:rPr lang="en-US" sz="2400" dirty="0"/>
                  <a:t>	2Y, 4Y, 8Y, …</a:t>
                </a:r>
              </a:p>
              <a:p>
                <a:r>
                  <a:rPr lang="en-US" sz="2400" dirty="0"/>
                  <a:t>are all distinct!  (Think Y = E</a:t>
                </a:r>
                <a:r>
                  <a:rPr lang="en-US" sz="2400" baseline="-25000" dirty="0"/>
                  <a:t>K</a:t>
                </a:r>
                <a:r>
                  <a:rPr lang="en-US" sz="2400" dirty="0"/>
                  <a:t>(T) 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Proof by showing inability to force </a:t>
                </a:r>
                <a:r>
                  <a:rPr lang="en-US" sz="2400" dirty="0" err="1"/>
                  <a:t>collisons</a:t>
                </a:r>
                <a:r>
                  <a:rPr lang="en-US" sz="2400" dirty="0"/>
                  <a:t> in input to second E.   Up to q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/>
                  <a:t> 2</a:t>
                </a:r>
                <a:r>
                  <a:rPr lang="en-US" sz="2400" baseline="30000" dirty="0"/>
                  <a:t>n/2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1" y="2819400"/>
                <a:ext cx="6476999" cy="2677656"/>
              </a:xfrm>
              <a:prstGeom prst="rect">
                <a:avLst/>
              </a:prstGeom>
              <a:blipFill>
                <a:blip r:embed="rId2"/>
                <a:stretch>
                  <a:fillRect l="-1370" t="-188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095133" y="5638801"/>
            <a:ext cx="6075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 is this faster than previous constructions??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0" y="2133600"/>
            <a:ext cx="3365500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2133600"/>
            <a:ext cx="1676400" cy="292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1562100"/>
            <a:ext cx="2679700" cy="2667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3733800" y="3894384"/>
            <a:ext cx="762000" cy="533400"/>
            <a:chOff x="3810000" y="3007886"/>
            <a:chExt cx="762000" cy="533400"/>
          </a:xfrm>
        </p:grpSpPr>
        <p:sp>
          <p:nvSpPr>
            <p:cNvPr id="32" name="Rectangle 31"/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3890918" y="2895600"/>
            <a:ext cx="461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525063" y="3418074"/>
            <a:ext cx="762000" cy="533400"/>
            <a:chOff x="3810000" y="3007886"/>
            <a:chExt cx="762000" cy="533400"/>
          </a:xfrm>
        </p:grpSpPr>
        <p:sp>
          <p:nvSpPr>
            <p:cNvPr id="36" name="Rectangle 35"/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grpSp>
        <p:nvGrpSpPr>
          <p:cNvPr id="38" name="Group 36"/>
          <p:cNvGrpSpPr>
            <a:grpSpLocks/>
          </p:cNvGrpSpPr>
          <p:nvPr/>
        </p:nvGrpSpPr>
        <p:grpSpPr bwMode="auto">
          <a:xfrm flipV="1">
            <a:off x="3986734" y="3389793"/>
            <a:ext cx="193675" cy="488950"/>
            <a:chOff x="3113" y="1639"/>
            <a:chExt cx="122" cy="308"/>
          </a:xfrm>
        </p:grpSpPr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44" name="Straight Arrow Connector 43"/>
          <p:cNvCxnSpPr>
            <a:stCxn id="50" idx="6"/>
          </p:cNvCxnSpPr>
          <p:nvPr/>
        </p:nvCxnSpPr>
        <p:spPr>
          <a:xfrm flipV="1">
            <a:off x="3657601" y="3678376"/>
            <a:ext cx="319981" cy="11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083571" y="4427784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676400" y="3499380"/>
            <a:ext cx="367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2037501" y="3683481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oup 36"/>
          <p:cNvGrpSpPr>
            <a:grpSpLocks/>
          </p:cNvGrpSpPr>
          <p:nvPr/>
        </p:nvGrpSpPr>
        <p:grpSpPr bwMode="auto">
          <a:xfrm flipV="1">
            <a:off x="3463926" y="3397251"/>
            <a:ext cx="193675" cy="390525"/>
            <a:chOff x="3113" y="1701"/>
            <a:chExt cx="122" cy="246"/>
          </a:xfrm>
        </p:grpSpPr>
        <p:sp>
          <p:nvSpPr>
            <p:cNvPr id="49" name="Line 37"/>
            <p:cNvSpPr>
              <a:spLocks noChangeShapeType="1"/>
            </p:cNvSpPr>
            <p:nvPr/>
          </p:nvSpPr>
          <p:spPr bwMode="auto">
            <a:xfrm flipV="1">
              <a:off x="3174" y="1813"/>
              <a:ext cx="0" cy="13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0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429000" y="2971800"/>
            <a:ext cx="353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  <a:r>
              <a:rPr lang="en-US" sz="2000" baseline="30000" dirty="0"/>
              <a:t>i</a:t>
            </a:r>
            <a:endParaRPr lang="en-US" sz="2000" dirty="0"/>
          </a:p>
        </p:txBody>
      </p:sp>
      <p:sp>
        <p:nvSpPr>
          <p:cNvPr id="53" name="Line 37"/>
          <p:cNvSpPr>
            <a:spLocks noChangeShapeType="1"/>
          </p:cNvSpPr>
          <p:nvPr/>
        </p:nvSpPr>
        <p:spPr bwMode="auto">
          <a:xfrm flipV="1">
            <a:off x="3287063" y="3690145"/>
            <a:ext cx="176862" cy="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n w="9525" cmpd="sng">
                <a:solidFill>
                  <a:schemeClr val="tx1"/>
                </a:solidFill>
              </a:ln>
            </a:endParaRPr>
          </a:p>
        </p:txBody>
      </p:sp>
      <p:sp>
        <p:nvSpPr>
          <p:cNvPr id="54" name="Oval 38"/>
          <p:cNvSpPr>
            <a:spLocks noChangeArrowheads="1"/>
          </p:cNvSpPr>
          <p:nvPr/>
        </p:nvSpPr>
        <p:spPr bwMode="auto">
          <a:xfrm flipV="1">
            <a:off x="3532982" y="3661495"/>
            <a:ext cx="55563" cy="66915"/>
          </a:xfrm>
          <a:prstGeom prst="ellipse">
            <a:avLst/>
          </a:prstGeom>
          <a:solidFill>
            <a:schemeClr val="tx1"/>
          </a:solidFill>
          <a:ln w="19050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95132" y="6091536"/>
            <a:ext cx="7286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Computing 2Y given Y   is    1 shift and 1 conditional </a:t>
            </a:r>
            <a:r>
              <a:rPr lang="en-US" sz="2400" dirty="0" err="1"/>
              <a:t>xor</a:t>
            </a:r>
            <a:r>
              <a:rPr lang="en-US" sz="2400" dirty="0"/>
              <a:t>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6456" y="5638801"/>
            <a:ext cx="3531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Yes in an amortized sense: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00801" y="697468"/>
            <a:ext cx="169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Rogaway</a:t>
            </a:r>
            <a:r>
              <a:rPr lang="en-US" dirty="0"/>
              <a:t> 2004]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A49BB0-24CC-3C46-91E9-3DA84E3F3387}"/>
                  </a:ext>
                </a:extLst>
              </p14:cNvPr>
              <p14:cNvContentPartPr/>
              <p14:nvPr/>
            </p14:nvContentPartPr>
            <p14:xfrm>
              <a:off x="3443760" y="3116160"/>
              <a:ext cx="240120" cy="694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A49BB0-24CC-3C46-91E9-3DA84E3F338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27920" y="3052800"/>
                <a:ext cx="271440" cy="82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F56168A-8871-F948-972E-7FF10535C747}"/>
                  </a:ext>
                </a:extLst>
              </p14:cNvPr>
              <p14:cNvContentPartPr/>
              <p14:nvPr/>
            </p14:nvContentPartPr>
            <p14:xfrm>
              <a:off x="3417480" y="3677400"/>
              <a:ext cx="212040" cy="172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F56168A-8871-F948-972E-7FF10535C74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01640" y="3614040"/>
                <a:ext cx="24336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C1D4D2-12C4-A546-9A4A-7B1F2C5F082C}"/>
                  </a:ext>
                </a:extLst>
              </p14:cNvPr>
              <p14:cNvContentPartPr/>
              <p14:nvPr/>
            </p14:nvContentPartPr>
            <p14:xfrm>
              <a:off x="3224160" y="3512520"/>
              <a:ext cx="168840" cy="432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C1D4D2-12C4-A546-9A4A-7B1F2C5F08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08320" y="3449160"/>
                <a:ext cx="20016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FF0F0E4-8035-CF48-811E-B5054F017DF0}"/>
                  </a:ext>
                </a:extLst>
              </p14:cNvPr>
              <p14:cNvContentPartPr/>
              <p14:nvPr/>
            </p14:nvContentPartPr>
            <p14:xfrm>
              <a:off x="3965400" y="3872880"/>
              <a:ext cx="223920" cy="69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FF0F0E4-8035-CF48-811E-B5054F017DF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49560" y="3809520"/>
                <a:ext cx="2552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D0A75AE-42CD-A14E-8B1C-B0511C995ACD}"/>
                  </a:ext>
                </a:extLst>
              </p14:cNvPr>
              <p14:cNvContentPartPr/>
              <p14:nvPr/>
            </p14:nvContentPartPr>
            <p14:xfrm>
              <a:off x="3865680" y="3876480"/>
              <a:ext cx="378360" cy="1270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D0A75AE-42CD-A14E-8B1C-B0511C995AC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49840" y="3813120"/>
                <a:ext cx="4096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78FD8E7-B6C2-8047-881F-1DAEC7ED0B76}"/>
                  </a:ext>
                </a:extLst>
              </p14:cNvPr>
              <p14:cNvContentPartPr/>
              <p14:nvPr/>
            </p14:nvContentPartPr>
            <p14:xfrm>
              <a:off x="261360" y="3276000"/>
              <a:ext cx="8086680" cy="35820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78FD8E7-B6C2-8047-881F-1DAEC7ED0B7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2000" y="3266640"/>
                <a:ext cx="8105400" cy="360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359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55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287000" cy="1143000"/>
          </a:xfrm>
        </p:spPr>
        <p:txBody>
          <a:bodyPr>
            <a:normAutofit/>
          </a:bodyPr>
          <a:lstStyle/>
          <a:p>
            <a:r>
              <a:rPr lang="en-US" b="1" dirty="0"/>
              <a:t>Towards randomized symmetric encryption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7150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6962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1910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0960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0772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772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0960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1910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62401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46492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53219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62401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46492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53219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C3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200" y="3297604"/>
            <a:ext cx="355600" cy="2159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289300"/>
            <a:ext cx="355600" cy="2159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0" y="3289300"/>
            <a:ext cx="355600" cy="2159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1" y="4466741"/>
            <a:ext cx="2133599" cy="2344640"/>
          </a:xfrm>
          <a:prstGeom prst="rect">
            <a:avLst/>
          </a:prstGeom>
          <a:ln>
            <a:solidFill>
              <a:srgbClr val="008000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472816"/>
            <a:ext cx="2133600" cy="2351314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38" name="TextBox 37"/>
          <p:cNvSpPr txBox="1"/>
          <p:nvPr/>
        </p:nvSpPr>
        <p:spPr>
          <a:xfrm>
            <a:off x="5086750" y="509965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Encrypted with ECB</a:t>
            </a:r>
          </a:p>
        </p:txBody>
      </p:sp>
      <p:cxnSp>
        <p:nvCxnSpPr>
          <p:cNvPr id="39" name="Straight Arrow Connector 38"/>
          <p:cNvCxnSpPr>
            <a:stCxn id="30" idx="3"/>
            <a:endCxn id="36" idx="1"/>
          </p:cNvCxnSpPr>
          <p:nvPr/>
        </p:nvCxnSpPr>
        <p:spPr>
          <a:xfrm flipV="1">
            <a:off x="4876800" y="5639061"/>
            <a:ext cx="2514600" cy="9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334001" y="6059270"/>
            <a:ext cx="1754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 courtesy </a:t>
            </a:r>
          </a:p>
          <a:p>
            <a:r>
              <a:rPr lang="en-US" dirty="0"/>
              <a:t>of Wikipedia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2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r>
              <a:rPr lang="en-US" b="1" dirty="0"/>
              <a:t>CPA-core of OCB mode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7150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6962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198289"/>
            <a:ext cx="508000" cy="330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3198289"/>
            <a:ext cx="520700" cy="330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3198289"/>
            <a:ext cx="5207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41910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0960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0772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772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0960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1910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62401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46492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53219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62401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46492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53219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43546" y="1104165"/>
            <a:ext cx="655389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Tweakable</a:t>
            </a:r>
            <a:r>
              <a:rPr lang="en-US" sz="2400" dirty="0"/>
              <a:t> block ciphers can fix all this!</a:t>
            </a:r>
          </a:p>
          <a:p>
            <a:r>
              <a:rPr lang="en-US" sz="2400" dirty="0"/>
              <a:t>Let N be an n-bit nonce (only use once)</a:t>
            </a:r>
          </a:p>
          <a:p>
            <a:r>
              <a:rPr lang="en-US" sz="2400" dirty="0"/>
              <a:t>and use XE mode (or other suitable </a:t>
            </a:r>
            <a:r>
              <a:rPr lang="en-US" sz="2400" dirty="0" err="1"/>
              <a:t>tweakable</a:t>
            </a:r>
            <a:r>
              <a:rPr lang="en-US" sz="2400" dirty="0"/>
              <a:t> BC):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414" y="5372100"/>
            <a:ext cx="2679700" cy="266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250" y="5943600"/>
            <a:ext cx="33655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3164" y="5956300"/>
            <a:ext cx="1676400" cy="292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4572001"/>
            <a:ext cx="628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Remember our </a:t>
            </a:r>
            <a:r>
              <a:rPr lang="en-US" sz="2400" dirty="0" err="1"/>
              <a:t>tweakable</a:t>
            </a:r>
            <a:r>
              <a:rPr lang="en-US" sz="2400" dirty="0"/>
              <a:t> block cipher mode XE: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90CFFA2-5B1A-9A45-856E-F082D935E6F6}"/>
                  </a:ext>
                </a:extLst>
              </p14:cNvPr>
              <p14:cNvContentPartPr/>
              <p14:nvPr/>
            </p14:nvContentPartPr>
            <p14:xfrm>
              <a:off x="4253760" y="3206880"/>
              <a:ext cx="291240" cy="100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90CFFA2-5B1A-9A45-856E-F082D935E6F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37920" y="3143520"/>
                <a:ext cx="3225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4F58AD-7E10-F348-85A1-45AC8F72B75E}"/>
                  </a:ext>
                </a:extLst>
              </p14:cNvPr>
              <p14:cNvContentPartPr/>
              <p14:nvPr/>
            </p14:nvContentPartPr>
            <p14:xfrm>
              <a:off x="6267960" y="3238560"/>
              <a:ext cx="238680" cy="68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4F58AD-7E10-F348-85A1-45AC8F72B75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52120" y="3175200"/>
                <a:ext cx="2700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61BF2C3-53DF-4B4E-ACCF-FAA8F1E6ED6B}"/>
                  </a:ext>
                </a:extLst>
              </p14:cNvPr>
              <p14:cNvContentPartPr/>
              <p14:nvPr/>
            </p14:nvContentPartPr>
            <p14:xfrm>
              <a:off x="8209800" y="3223080"/>
              <a:ext cx="217080" cy="137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61BF2C3-53DF-4B4E-ACCF-FAA8F1E6ED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93960" y="3159720"/>
                <a:ext cx="24840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B0D087B-18C5-7E47-BC8C-DA7E4250D958}"/>
                  </a:ext>
                </a:extLst>
              </p14:cNvPr>
              <p14:cNvContentPartPr/>
              <p14:nvPr/>
            </p14:nvContentPartPr>
            <p14:xfrm>
              <a:off x="2182680" y="1630440"/>
              <a:ext cx="3265200" cy="176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B0D087B-18C5-7E47-BC8C-DA7E4250D95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66840" y="1567080"/>
                <a:ext cx="3296520" cy="30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432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225E-5804-A447-975C-95DF9998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Block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1CC49-B00E-5D4A-9C9B-DFB134CB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Tweakable block ciphers</a:t>
            </a:r>
          </a:p>
          <a:p>
            <a:pPr lvl="1"/>
            <a:r>
              <a:rPr lang="en-US" dirty="0"/>
              <a:t>Tweaking </a:t>
            </a:r>
            <a:r>
              <a:rPr lang="en-US" dirty="0" err="1"/>
              <a:t>Luby-Rackoff</a:t>
            </a:r>
            <a:endParaRPr lang="en-US" dirty="0"/>
          </a:p>
          <a:p>
            <a:pPr lvl="1"/>
            <a:r>
              <a:rPr lang="en-US" dirty="0"/>
              <a:t>LRW construction</a:t>
            </a:r>
          </a:p>
          <a:p>
            <a:pPr lvl="1"/>
            <a:r>
              <a:rPr lang="en-US" dirty="0"/>
              <a:t>XE construction</a:t>
            </a:r>
          </a:p>
          <a:p>
            <a:r>
              <a:rPr lang="en-US" dirty="0"/>
              <a:t>Randomized encryption</a:t>
            </a:r>
          </a:p>
          <a:p>
            <a:pPr lvl="1"/>
            <a:r>
              <a:rPr lang="en-US" dirty="0"/>
              <a:t>OCB core</a:t>
            </a:r>
          </a:p>
          <a:p>
            <a:pPr lvl="1"/>
            <a:r>
              <a:rPr lang="en-US" dirty="0"/>
              <a:t>CTR mode</a:t>
            </a:r>
          </a:p>
          <a:p>
            <a:pPr lvl="1"/>
            <a:r>
              <a:rPr lang="en-US" dirty="0"/>
              <a:t>CBC mode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646B2-4277-3B4D-BC26-3B345A02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21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r>
              <a:rPr lang="en-US" b="1" dirty="0"/>
              <a:t>CPA-core of OCB mode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7150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6962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198289"/>
            <a:ext cx="508000" cy="330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3198289"/>
            <a:ext cx="520700" cy="330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3198289"/>
            <a:ext cx="5207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41910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0960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0772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772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0960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1910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62401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46492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53219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62401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46492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53219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C3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4472816"/>
            <a:ext cx="2133600" cy="2351314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5086749" y="5099654"/>
            <a:ext cx="205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Encrypted with OCB</a:t>
            </a:r>
          </a:p>
        </p:txBody>
      </p:sp>
      <p:cxnSp>
        <p:nvCxnSpPr>
          <p:cNvPr id="36" name="Straight Arrow Connector 35"/>
          <p:cNvCxnSpPr>
            <a:stCxn id="34" idx="3"/>
          </p:cNvCxnSpPr>
          <p:nvPr/>
        </p:nvCxnSpPr>
        <p:spPr>
          <a:xfrm flipV="1">
            <a:off x="4876800" y="5639061"/>
            <a:ext cx="2514600" cy="9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9409" y="4456071"/>
            <a:ext cx="2125590" cy="234248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334001" y="6059270"/>
            <a:ext cx="1754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 courtesy </a:t>
            </a:r>
          </a:p>
          <a:p>
            <a:r>
              <a:rPr lang="en-US" dirty="0"/>
              <a:t>of Wikipedia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3546" y="1104165"/>
            <a:ext cx="6506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Tweakable</a:t>
            </a:r>
            <a:r>
              <a:rPr lang="en-US" sz="2400" dirty="0"/>
              <a:t> block ciphers can fix all this!</a:t>
            </a:r>
          </a:p>
          <a:p>
            <a:r>
              <a:rPr lang="en-US" sz="2400" dirty="0"/>
              <a:t>Let N be an n-bit nonce (only use once)</a:t>
            </a:r>
          </a:p>
          <a:p>
            <a:r>
              <a:rPr lang="en-US" sz="2400" dirty="0"/>
              <a:t>and use XE mode (or other suitable </a:t>
            </a:r>
            <a:r>
              <a:rPr lang="en-US" sz="2400" dirty="0" err="1"/>
              <a:t>tweakable</a:t>
            </a:r>
            <a:r>
              <a:rPr lang="en-US" sz="2400" dirty="0"/>
              <a:t> BC):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9B391BB-719F-7F40-A635-C1A60325DCCA}"/>
                  </a:ext>
                </a:extLst>
              </p14:cNvPr>
              <p14:cNvContentPartPr/>
              <p14:nvPr/>
            </p14:nvContentPartPr>
            <p14:xfrm>
              <a:off x="4008600" y="2349720"/>
              <a:ext cx="355320" cy="176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9B391BB-719F-7F40-A635-C1A60325DC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92760" y="2286360"/>
                <a:ext cx="38664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50F233F-C134-F34B-8AEA-8F55E26DC78B}"/>
                  </a:ext>
                </a:extLst>
              </p14:cNvPr>
              <p14:cNvContentPartPr/>
              <p14:nvPr/>
            </p14:nvContentPartPr>
            <p14:xfrm>
              <a:off x="5831280" y="2426400"/>
              <a:ext cx="538920" cy="130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50F233F-C134-F34B-8AEA-8F55E26DC78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15440" y="2363040"/>
                <a:ext cx="5702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2AC551-9F23-EC47-8D47-4607BBD4E3A6}"/>
                  </a:ext>
                </a:extLst>
              </p14:cNvPr>
              <p14:cNvContentPartPr/>
              <p14:nvPr/>
            </p14:nvContentPartPr>
            <p14:xfrm>
              <a:off x="4045320" y="4217400"/>
              <a:ext cx="290520" cy="54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2AC551-9F23-EC47-8D47-4607BBD4E3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29480" y="4154040"/>
                <a:ext cx="3218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0A013F-DDAC-124B-B5F8-42CF6B935152}"/>
                  </a:ext>
                </a:extLst>
              </p14:cNvPr>
              <p14:cNvContentPartPr/>
              <p14:nvPr/>
            </p14:nvContentPartPr>
            <p14:xfrm>
              <a:off x="5744520" y="4235400"/>
              <a:ext cx="451440" cy="59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0A013F-DDAC-124B-B5F8-42CF6B93515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28680" y="4172040"/>
                <a:ext cx="482760" cy="18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07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Randomized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72E48-318D-0740-BC0D-4644C06B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3837"/>
            <a:ext cx="109728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Symmetric encryption scheme is tuple</a:t>
            </a:r>
          </a:p>
          <a:p>
            <a:endParaRPr lang="en-US" dirty="0"/>
          </a:p>
          <a:p>
            <a:r>
              <a:rPr lang="en-US" dirty="0"/>
              <a:t>(randomized) key generation</a:t>
            </a:r>
          </a:p>
          <a:p>
            <a:r>
              <a:rPr lang="en-US" dirty="0"/>
              <a:t>(randomized) encryption</a:t>
            </a:r>
          </a:p>
          <a:p>
            <a:r>
              <a:rPr lang="en-US" dirty="0"/>
              <a:t>(deterministic) decryption</a:t>
            </a:r>
          </a:p>
          <a:p>
            <a:endParaRPr lang="en-US" dirty="0"/>
          </a:p>
          <a:p>
            <a:r>
              <a:rPr lang="en-US" dirty="0"/>
              <a:t>Assume length of ciphertext determined solely by length of message:   </a:t>
            </a:r>
            <a:r>
              <a:rPr lang="en-US" dirty="0" err="1"/>
              <a:t>clen</a:t>
            </a:r>
            <a:r>
              <a:rPr lang="en-US" dirty="0"/>
              <a:t>(|M|)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8AE87-726A-1A4B-B39C-633CC6158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427" y="2057400"/>
            <a:ext cx="3330373" cy="4259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838F35-B8A0-1D44-B92B-97397A4845DD}"/>
                  </a:ext>
                </a:extLst>
              </p14:cNvPr>
              <p14:cNvContentPartPr/>
              <p14:nvPr/>
            </p14:nvContentPartPr>
            <p14:xfrm>
              <a:off x="2858400" y="5625720"/>
              <a:ext cx="1486800" cy="138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838F35-B8A0-1D44-B92B-97397A4845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2560" y="5562360"/>
                <a:ext cx="1518120" cy="26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3592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Real-or-random indistinguishability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6E9FC-A81E-024C-9C1D-55BCCA0A7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86000"/>
            <a:ext cx="2438400" cy="2815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19388-DA08-CA4A-B2D9-EF7E4792B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833" y="2286001"/>
            <a:ext cx="2482567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9FA23A-33C3-6648-9990-980BEACCDCF2}"/>
              </a:ext>
            </a:extLst>
          </p:cNvPr>
          <p:cNvSpPr txBox="1"/>
          <p:nvPr/>
        </p:nvSpPr>
        <p:spPr>
          <a:xfrm>
            <a:off x="8746067" y="3011269"/>
            <a:ext cx="283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Adversary can repeatedly query </a:t>
            </a:r>
            <a:r>
              <a:rPr lang="en-US" dirty="0" err="1"/>
              <a:t>Enc</a:t>
            </a:r>
            <a:r>
              <a:rPr lang="en-US" dirty="0"/>
              <a:t> on same message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AF3201-C9AC-CF47-839A-60B70DE6CFFC}"/>
              </a:ext>
            </a:extLst>
          </p:cNvPr>
          <p:cNvSpPr txBox="1"/>
          <p:nvPr/>
        </p:nvSpPr>
        <p:spPr>
          <a:xfrm>
            <a:off x="846667" y="1447800"/>
            <a:ext cx="8273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Can’t distinguish from random bits under chosen-message attack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485E1-304E-8C4E-AF59-E0DB352D6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5715000"/>
            <a:ext cx="6959600" cy="381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542AFA5-C1F5-CF4B-8A12-C0F00CEAE8FD}"/>
                  </a:ext>
                </a:extLst>
              </p14:cNvPr>
              <p14:cNvContentPartPr/>
              <p14:nvPr/>
            </p14:nvContentPartPr>
            <p14:xfrm>
              <a:off x="6541920" y="3964680"/>
              <a:ext cx="14040" cy="30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542AFA5-C1F5-CF4B-8A12-C0F00CEAE8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26080" y="3901320"/>
                <a:ext cx="453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5B97F46-0538-0441-9C5E-DC4ACC474D6F}"/>
                  </a:ext>
                </a:extLst>
              </p14:cNvPr>
              <p14:cNvContentPartPr/>
              <p14:nvPr/>
            </p14:nvContentPartPr>
            <p14:xfrm>
              <a:off x="6312240" y="3773520"/>
              <a:ext cx="364320" cy="191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5B97F46-0538-0441-9C5E-DC4ACC474D6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96400" y="3710160"/>
                <a:ext cx="39564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243EA3C-1923-564A-B2C5-D9B55ED172DD}"/>
                  </a:ext>
                </a:extLst>
              </p14:cNvPr>
              <p14:cNvContentPartPr/>
              <p14:nvPr/>
            </p14:nvContentPartPr>
            <p14:xfrm>
              <a:off x="5680800" y="4140720"/>
              <a:ext cx="2268000" cy="145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243EA3C-1923-564A-B2C5-D9B55ED172D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64960" y="4077360"/>
                <a:ext cx="229932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EDE7A03-A3D7-8646-82FF-08C7B6EB2C7F}"/>
                  </a:ext>
                </a:extLst>
              </p14:cNvPr>
              <p14:cNvContentPartPr/>
              <p14:nvPr/>
            </p14:nvContentPartPr>
            <p14:xfrm>
              <a:off x="2505240" y="4492800"/>
              <a:ext cx="1823040" cy="1843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EDE7A03-A3D7-8646-82FF-08C7B6EB2C7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89400" y="4429440"/>
                <a:ext cx="185436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9422744-67BB-7C4C-BC96-C7A4DBF514FA}"/>
                  </a:ext>
                </a:extLst>
              </p14:cNvPr>
              <p14:cNvContentPartPr/>
              <p14:nvPr/>
            </p14:nvContentPartPr>
            <p14:xfrm>
              <a:off x="2955960" y="4454640"/>
              <a:ext cx="336600" cy="214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9422744-67BB-7C4C-BC96-C7A4DBF514F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40120" y="4391280"/>
                <a:ext cx="36792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7AEC2E0-2DE6-AE4F-819A-0ACB8C79CD45}"/>
                  </a:ext>
                </a:extLst>
              </p14:cNvPr>
              <p14:cNvContentPartPr/>
              <p14:nvPr/>
            </p14:nvContentPartPr>
            <p14:xfrm>
              <a:off x="5484240" y="3826800"/>
              <a:ext cx="2712960" cy="910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7AEC2E0-2DE6-AE4F-819A-0ACB8C79CD4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68400" y="3763440"/>
                <a:ext cx="2744280" cy="103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6839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2C769-D4ED-1443-885B-CE4997010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17329-065B-1743-AD62-B1F1B718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33400"/>
            <a:ext cx="9372600" cy="23235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2129CF7-197C-F14F-AF9D-03ED34D2CE0B}"/>
                  </a:ext>
                </a:extLst>
              </p14:cNvPr>
              <p14:cNvContentPartPr/>
              <p14:nvPr/>
            </p14:nvContentPartPr>
            <p14:xfrm>
              <a:off x="4870800" y="1255320"/>
              <a:ext cx="2765880" cy="174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2129CF7-197C-F14F-AF9D-03ED34D2CE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54960" y="1191960"/>
                <a:ext cx="27972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0264FBA-B96E-864D-976E-1AB6D65985FF}"/>
                  </a:ext>
                </a:extLst>
              </p14:cNvPr>
              <p14:cNvContentPartPr/>
              <p14:nvPr/>
            </p14:nvContentPartPr>
            <p14:xfrm>
              <a:off x="5805000" y="2058840"/>
              <a:ext cx="1371240" cy="344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0264FBA-B96E-864D-976E-1AB6D65985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89160" y="1995480"/>
                <a:ext cx="140256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A15A4DB-F6EB-B546-9763-3CC5401C8E01}"/>
                  </a:ext>
                </a:extLst>
              </p14:cNvPr>
              <p14:cNvContentPartPr/>
              <p14:nvPr/>
            </p14:nvContentPartPr>
            <p14:xfrm>
              <a:off x="412200" y="214200"/>
              <a:ext cx="1874520" cy="1643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A15A4DB-F6EB-B546-9763-3CC5401C8E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2840" y="204840"/>
                <a:ext cx="1893240" cy="166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0560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3A393-8B64-E846-9F11-D507C9DB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Counter-mode for block cipher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DF115-58B6-8D46-B423-27B641AD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9D47A1-05A0-364D-A7DE-F802B3C8DC47}"/>
              </a:ext>
            </a:extLst>
          </p:cNvPr>
          <p:cNvSpPr/>
          <p:nvPr/>
        </p:nvSpPr>
        <p:spPr>
          <a:xfrm>
            <a:off x="4549300" y="32004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A6E5E1-E262-2E4F-9696-6A26BE871B91}"/>
              </a:ext>
            </a:extLst>
          </p:cNvPr>
          <p:cNvSpPr/>
          <p:nvPr/>
        </p:nvSpPr>
        <p:spPr>
          <a:xfrm>
            <a:off x="6301900" y="32004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AA6ED-0161-AB45-BBD4-6EA4774ADD5B}"/>
              </a:ext>
            </a:extLst>
          </p:cNvPr>
          <p:cNvSpPr/>
          <p:nvPr/>
        </p:nvSpPr>
        <p:spPr>
          <a:xfrm>
            <a:off x="7978300" y="32004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B1F42-76EE-9A4E-9654-043E482438C4}"/>
              </a:ext>
            </a:extLst>
          </p:cNvPr>
          <p:cNvSpPr/>
          <p:nvPr/>
        </p:nvSpPr>
        <p:spPr>
          <a:xfrm>
            <a:off x="5621899" y="4415135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EC1637-189B-2E40-9505-7F2052763F8C}"/>
              </a:ext>
            </a:extLst>
          </p:cNvPr>
          <p:cNvSpPr/>
          <p:nvPr/>
        </p:nvSpPr>
        <p:spPr>
          <a:xfrm>
            <a:off x="7298299" y="4415135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367A0-75D8-0443-BDE5-E6B64B6037E6}"/>
              </a:ext>
            </a:extLst>
          </p:cNvPr>
          <p:cNvSpPr/>
          <p:nvPr/>
        </p:nvSpPr>
        <p:spPr>
          <a:xfrm>
            <a:off x="3787300" y="4415135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E519C9-2674-B647-A052-F01B24AE7F4E}"/>
              </a:ext>
            </a:extLst>
          </p:cNvPr>
          <p:cNvCxnSpPr/>
          <p:nvPr/>
        </p:nvCxnSpPr>
        <p:spPr>
          <a:xfrm>
            <a:off x="4957235" y="26606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3510EA-7110-E248-B79A-89B0BF843BDF}"/>
              </a:ext>
            </a:extLst>
          </p:cNvPr>
          <p:cNvCxnSpPr/>
          <p:nvPr/>
        </p:nvCxnSpPr>
        <p:spPr>
          <a:xfrm rot="5400000">
            <a:off x="6502853" y="39388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C17D58-B9EA-2F4D-BBA3-CF559030E87F}"/>
              </a:ext>
            </a:extLst>
          </p:cNvPr>
          <p:cNvCxnSpPr/>
          <p:nvPr/>
        </p:nvCxnSpPr>
        <p:spPr>
          <a:xfrm rot="5400000">
            <a:off x="8188644" y="39388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F6EC5B-A852-7649-BC97-C182CDC59473}"/>
              </a:ext>
            </a:extLst>
          </p:cNvPr>
          <p:cNvCxnSpPr/>
          <p:nvPr/>
        </p:nvCxnSpPr>
        <p:spPr>
          <a:xfrm rot="5400000">
            <a:off x="4759644" y="39388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30AD78-4CF7-FD49-B7F9-A4034F721BD9}"/>
              </a:ext>
            </a:extLst>
          </p:cNvPr>
          <p:cNvSpPr/>
          <p:nvPr/>
        </p:nvSpPr>
        <p:spPr>
          <a:xfrm>
            <a:off x="6420781" y="4034135"/>
            <a:ext cx="499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P2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E13A6-5549-AB42-B826-CCEC3D6AE52C}"/>
              </a:ext>
            </a:extLst>
          </p:cNvPr>
          <p:cNvSpPr/>
          <p:nvPr/>
        </p:nvSpPr>
        <p:spPr>
          <a:xfrm>
            <a:off x="8106572" y="4034135"/>
            <a:ext cx="499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P3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A9181-FCE4-6347-AACD-808262F9707D}"/>
              </a:ext>
            </a:extLst>
          </p:cNvPr>
          <p:cNvSpPr/>
          <p:nvPr/>
        </p:nvSpPr>
        <p:spPr>
          <a:xfrm>
            <a:off x="4677572" y="4034135"/>
            <a:ext cx="499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P1</a:t>
            </a:r>
          </a:p>
        </p:txBody>
      </p:sp>
      <p:sp>
        <p:nvSpPr>
          <p:cNvPr id="18" name="Oval 30">
            <a:extLst>
              <a:ext uri="{FF2B5EF4-FFF2-40B4-BE49-F238E27FC236}">
                <a16:creationId xmlns:a16="http://schemas.microsoft.com/office/drawing/2014/main" id="{EBF92C51-FE55-3E43-9022-21AF8AFACD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54100" y="28130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31">
            <a:extLst>
              <a:ext uri="{FF2B5EF4-FFF2-40B4-BE49-F238E27FC236}">
                <a16:creationId xmlns:a16="http://schemas.microsoft.com/office/drawing/2014/main" id="{E1F3C071-14BB-EE47-8F70-6781160770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4100" y="29114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2DEDD8-2CEE-C84C-9D63-31DE452A308F}"/>
              </a:ext>
            </a:extLst>
          </p:cNvPr>
          <p:cNvCxnSpPr/>
          <p:nvPr/>
        </p:nvCxnSpPr>
        <p:spPr>
          <a:xfrm>
            <a:off x="6668560" y="265428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30">
            <a:extLst>
              <a:ext uri="{FF2B5EF4-FFF2-40B4-BE49-F238E27FC236}">
                <a16:creationId xmlns:a16="http://schemas.microsoft.com/office/drawing/2014/main" id="{30208523-1DAA-8B46-AB5F-9B392250BBE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565425" y="280668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31">
            <a:extLst>
              <a:ext uri="{FF2B5EF4-FFF2-40B4-BE49-F238E27FC236}">
                <a16:creationId xmlns:a16="http://schemas.microsoft.com/office/drawing/2014/main" id="{A29ABB26-3EE3-304C-8F68-BF40A9C9B7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65425" y="2905107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93EDE1-F09C-3D4C-99A3-EAF93DAF62E5}"/>
              </a:ext>
            </a:extLst>
          </p:cNvPr>
          <p:cNvCxnSpPr/>
          <p:nvPr/>
        </p:nvCxnSpPr>
        <p:spPr>
          <a:xfrm>
            <a:off x="8386235" y="26606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30">
            <a:extLst>
              <a:ext uri="{FF2B5EF4-FFF2-40B4-BE49-F238E27FC236}">
                <a16:creationId xmlns:a16="http://schemas.microsoft.com/office/drawing/2014/main" id="{904B335F-2272-A049-AE32-24560197BF1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283100" y="28130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31">
            <a:extLst>
              <a:ext uri="{FF2B5EF4-FFF2-40B4-BE49-F238E27FC236}">
                <a16:creationId xmlns:a16="http://schemas.microsoft.com/office/drawing/2014/main" id="{F57CDEAB-EDBC-324B-AA3E-5231C54577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83100" y="29114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2FBE4A-487B-964B-B309-F7406B2A7665}"/>
              </a:ext>
            </a:extLst>
          </p:cNvPr>
          <p:cNvSpPr txBox="1"/>
          <p:nvPr/>
        </p:nvSpPr>
        <p:spPr>
          <a:xfrm>
            <a:off x="2110900" y="2817167"/>
            <a:ext cx="1931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IV is random 128 bit value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16C017-83B2-EC42-B546-2046D7A33720}"/>
              </a:ext>
            </a:extLst>
          </p:cNvPr>
          <p:cNvSpPr/>
          <p:nvPr/>
        </p:nvSpPr>
        <p:spPr>
          <a:xfrm>
            <a:off x="6397343" y="487233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1DBDD3-93BD-C94D-8CAD-493BD286DCB9}"/>
              </a:ext>
            </a:extLst>
          </p:cNvPr>
          <p:cNvSpPr/>
          <p:nvPr/>
        </p:nvSpPr>
        <p:spPr>
          <a:xfrm>
            <a:off x="8083134" y="487233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CCA218-79A4-6344-9E57-E0CBC70C78CA}"/>
              </a:ext>
            </a:extLst>
          </p:cNvPr>
          <p:cNvSpPr/>
          <p:nvPr/>
        </p:nvSpPr>
        <p:spPr>
          <a:xfrm>
            <a:off x="4654134" y="487233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5156F5-9071-F247-AE8F-DA968127F9E3}"/>
              </a:ext>
            </a:extLst>
          </p:cNvPr>
          <p:cNvCxnSpPr/>
          <p:nvPr/>
        </p:nvCxnSpPr>
        <p:spPr>
          <a:xfrm>
            <a:off x="4915960" y="44132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B6D3E439-7A8F-EB49-B079-E18A2C0EF61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12825" y="45656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626B0BA7-01D1-C443-9138-F834523DD7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12825" y="46640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7837FF-B45D-C84E-BE1A-220865D84099}"/>
              </a:ext>
            </a:extLst>
          </p:cNvPr>
          <p:cNvCxnSpPr>
            <a:endCxn id="32" idx="0"/>
          </p:cNvCxnSpPr>
          <p:nvPr/>
        </p:nvCxnSpPr>
        <p:spPr>
          <a:xfrm flipV="1">
            <a:off x="4391101" y="4664066"/>
            <a:ext cx="421724" cy="63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AEF579-C64C-394F-8E9C-DBE4840F1B88}"/>
              </a:ext>
            </a:extLst>
          </p:cNvPr>
          <p:cNvCxnSpPr/>
          <p:nvPr/>
        </p:nvCxnSpPr>
        <p:spPr>
          <a:xfrm>
            <a:off x="6668560" y="44132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0">
            <a:extLst>
              <a:ext uri="{FF2B5EF4-FFF2-40B4-BE49-F238E27FC236}">
                <a16:creationId xmlns:a16="http://schemas.microsoft.com/office/drawing/2014/main" id="{9B6EF0DA-59C3-2E41-B643-4E92D244DB1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565425" y="45656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1">
            <a:extLst>
              <a:ext uri="{FF2B5EF4-FFF2-40B4-BE49-F238E27FC236}">
                <a16:creationId xmlns:a16="http://schemas.microsoft.com/office/drawing/2014/main" id="{39C5FC93-68F9-F84A-BC68-DA469F2848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65425" y="46640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D21A6E-39F6-7942-A1F4-CE5499BDE25C}"/>
              </a:ext>
            </a:extLst>
          </p:cNvPr>
          <p:cNvCxnSpPr>
            <a:endCxn id="36" idx="0"/>
          </p:cNvCxnSpPr>
          <p:nvPr/>
        </p:nvCxnSpPr>
        <p:spPr>
          <a:xfrm flipV="1">
            <a:off x="6134310" y="4664066"/>
            <a:ext cx="431115" cy="63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6F5B353-FAB0-444F-A8A4-0A6CCE60EC61}"/>
              </a:ext>
            </a:extLst>
          </p:cNvPr>
          <p:cNvCxnSpPr/>
          <p:nvPr/>
        </p:nvCxnSpPr>
        <p:spPr>
          <a:xfrm>
            <a:off x="8344960" y="4419600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Oval 30">
            <a:extLst>
              <a:ext uri="{FF2B5EF4-FFF2-40B4-BE49-F238E27FC236}">
                <a16:creationId xmlns:a16="http://schemas.microsoft.com/office/drawing/2014/main" id="{79B06DB4-9239-0841-9DAF-C349182E80B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241825" y="4572000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31">
            <a:extLst>
              <a:ext uri="{FF2B5EF4-FFF2-40B4-BE49-F238E27FC236}">
                <a16:creationId xmlns:a16="http://schemas.microsoft.com/office/drawing/2014/main" id="{5CCD891A-9570-4147-8EEE-9DFE14B39B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1825" y="46704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3455BB-6798-E748-A42C-B059E72B2C29}"/>
              </a:ext>
            </a:extLst>
          </p:cNvPr>
          <p:cNvCxnSpPr>
            <a:endCxn id="40" idx="0"/>
          </p:cNvCxnSpPr>
          <p:nvPr/>
        </p:nvCxnSpPr>
        <p:spPr>
          <a:xfrm>
            <a:off x="7820101" y="4670425"/>
            <a:ext cx="4217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627515C-186B-854A-8A13-03970A9A050F}"/>
              </a:ext>
            </a:extLst>
          </p:cNvPr>
          <p:cNvSpPr txBox="1"/>
          <p:nvPr/>
        </p:nvSpPr>
        <p:spPr>
          <a:xfrm>
            <a:off x="4489154" y="2209800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 + 1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10D171-AC8D-A54F-8BFD-E2C2D8AF11BF}"/>
              </a:ext>
            </a:extLst>
          </p:cNvPr>
          <p:cNvSpPr txBox="1"/>
          <p:nvPr/>
        </p:nvSpPr>
        <p:spPr>
          <a:xfrm>
            <a:off x="6254822" y="2209800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 + 2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177905-810C-C54D-A5EF-FBBA0D77619B}"/>
              </a:ext>
            </a:extLst>
          </p:cNvPr>
          <p:cNvSpPr txBox="1"/>
          <p:nvPr/>
        </p:nvSpPr>
        <p:spPr>
          <a:xfrm>
            <a:off x="7931222" y="2209800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 + 3 </a:t>
            </a:r>
          </a:p>
        </p:txBody>
      </p:sp>
    </p:spTree>
    <p:extLst>
      <p:ext uri="{BB962C8B-B14F-4D97-AF65-F5344CB8AC3E}">
        <p14:creationId xmlns:p14="http://schemas.microsoft.com/office/powerpoint/2010/main" val="2743331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3A393-8B64-E846-9F11-D507C9DB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CBC mode for block cipher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DF115-58B6-8D46-B423-27B641AD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25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2FBE4A-487B-964B-B309-F7406B2A7665}"/>
              </a:ext>
            </a:extLst>
          </p:cNvPr>
          <p:cNvSpPr txBox="1"/>
          <p:nvPr/>
        </p:nvSpPr>
        <p:spPr>
          <a:xfrm>
            <a:off x="1001798" y="2255966"/>
            <a:ext cx="1931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IV is random 128 bit value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C7FDB3-E9B0-0946-A1E2-C319A4D2FAC8}"/>
              </a:ext>
            </a:extLst>
          </p:cNvPr>
          <p:cNvSpPr/>
          <p:nvPr/>
        </p:nvSpPr>
        <p:spPr>
          <a:xfrm>
            <a:off x="4800600" y="30543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5720091-AC07-6545-9F9B-AB1E74A0A789}"/>
              </a:ext>
            </a:extLst>
          </p:cNvPr>
          <p:cNvSpPr/>
          <p:nvPr/>
        </p:nvSpPr>
        <p:spPr>
          <a:xfrm>
            <a:off x="6553200" y="30543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219197-8CE2-8540-82B1-F3A2FB1FD26E}"/>
              </a:ext>
            </a:extLst>
          </p:cNvPr>
          <p:cNvSpPr/>
          <p:nvPr/>
        </p:nvSpPr>
        <p:spPr>
          <a:xfrm>
            <a:off x="8229600" y="30543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CB5781F-C38E-244A-ABAB-B9BDDDE709B8}"/>
              </a:ext>
            </a:extLst>
          </p:cNvPr>
          <p:cNvSpPr/>
          <p:nvPr/>
        </p:nvSpPr>
        <p:spPr>
          <a:xfrm>
            <a:off x="6653627" y="2133600"/>
            <a:ext cx="551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EAF6AA-8003-0C47-86F3-D130156ECC23}"/>
              </a:ext>
            </a:extLst>
          </p:cNvPr>
          <p:cNvSpPr/>
          <p:nvPr/>
        </p:nvSpPr>
        <p:spPr>
          <a:xfrm>
            <a:off x="8339418" y="2133600"/>
            <a:ext cx="551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5626C1-D7A6-7B4F-B4D5-E0F61AABB056}"/>
              </a:ext>
            </a:extLst>
          </p:cNvPr>
          <p:cNvSpPr/>
          <p:nvPr/>
        </p:nvSpPr>
        <p:spPr>
          <a:xfrm>
            <a:off x="4910418" y="2133600"/>
            <a:ext cx="551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1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CD95406-9DA9-B542-B119-CC31279CD38F}"/>
              </a:ext>
            </a:extLst>
          </p:cNvPr>
          <p:cNvCxnSpPr/>
          <p:nvPr/>
        </p:nvCxnSpPr>
        <p:spPr>
          <a:xfrm>
            <a:off x="5208535" y="2514600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C1F029D-20CE-474F-86D0-82C940124465}"/>
              </a:ext>
            </a:extLst>
          </p:cNvPr>
          <p:cNvCxnSpPr/>
          <p:nvPr/>
        </p:nvCxnSpPr>
        <p:spPr>
          <a:xfrm rot="5400000">
            <a:off x="6754153" y="37928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1D7D112-59D4-E647-8088-F48CDC6FFDC6}"/>
              </a:ext>
            </a:extLst>
          </p:cNvPr>
          <p:cNvCxnSpPr/>
          <p:nvPr/>
        </p:nvCxnSpPr>
        <p:spPr>
          <a:xfrm rot="5400000">
            <a:off x="8439944" y="37928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977785-C321-BA46-8314-6B836CE99556}"/>
              </a:ext>
            </a:extLst>
          </p:cNvPr>
          <p:cNvCxnSpPr/>
          <p:nvPr/>
        </p:nvCxnSpPr>
        <p:spPr>
          <a:xfrm rot="5400000">
            <a:off x="5010944" y="37928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C3E9D5C-8F8F-7945-83B1-79D68B92E36A}"/>
              </a:ext>
            </a:extLst>
          </p:cNvPr>
          <p:cNvSpPr/>
          <p:nvPr/>
        </p:nvSpPr>
        <p:spPr>
          <a:xfrm>
            <a:off x="6695725" y="3888094"/>
            <a:ext cx="452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baseline="-25000" dirty="0"/>
              <a:t>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E8A7871-DB3D-5D49-BFF7-E09BE2A06656}"/>
              </a:ext>
            </a:extLst>
          </p:cNvPr>
          <p:cNvSpPr/>
          <p:nvPr/>
        </p:nvSpPr>
        <p:spPr>
          <a:xfrm>
            <a:off x="8381516" y="3888094"/>
            <a:ext cx="452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baseline="-25000" dirty="0"/>
              <a:t>3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4EC2B99-1602-CA4B-BB88-6FEC2DD163D2}"/>
              </a:ext>
            </a:extLst>
          </p:cNvPr>
          <p:cNvSpPr/>
          <p:nvPr/>
        </p:nvSpPr>
        <p:spPr>
          <a:xfrm>
            <a:off x="4952516" y="3888094"/>
            <a:ext cx="452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baseline="-25000" dirty="0"/>
              <a:t>1</a:t>
            </a:r>
          </a:p>
        </p:txBody>
      </p:sp>
      <p:sp>
        <p:nvSpPr>
          <p:cNvPr id="58" name="Oval 30">
            <a:extLst>
              <a:ext uri="{FF2B5EF4-FFF2-40B4-BE49-F238E27FC236}">
                <a16:creationId xmlns:a16="http://schemas.microsoft.com/office/drawing/2014/main" id="{6C1101E5-9B7E-D44C-8D80-A718B43AA3A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105400" y="2667000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31">
            <a:extLst>
              <a:ext uri="{FF2B5EF4-FFF2-40B4-BE49-F238E27FC236}">
                <a16:creationId xmlns:a16="http://schemas.microsoft.com/office/drawing/2014/main" id="{49441DDE-70B2-9F4F-B08E-5AB80ACD72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5400" y="27654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D6104BF-42E8-3446-A817-4FE3233FCBFB}"/>
              </a:ext>
            </a:extLst>
          </p:cNvPr>
          <p:cNvCxnSpPr/>
          <p:nvPr/>
        </p:nvCxnSpPr>
        <p:spPr>
          <a:xfrm>
            <a:off x="6919860" y="25082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30">
            <a:extLst>
              <a:ext uri="{FF2B5EF4-FFF2-40B4-BE49-F238E27FC236}">
                <a16:creationId xmlns:a16="http://schemas.microsoft.com/office/drawing/2014/main" id="{EEBFB621-4260-D645-867A-5A71DF0DD83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816725" y="26606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31">
            <a:extLst>
              <a:ext uri="{FF2B5EF4-FFF2-40B4-BE49-F238E27FC236}">
                <a16:creationId xmlns:a16="http://schemas.microsoft.com/office/drawing/2014/main" id="{470CEE6D-D039-2F4D-A41A-9BFE8E2093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6725" y="27590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7BA3B-FB46-9E44-9648-F38DB4713A7C}"/>
              </a:ext>
            </a:extLst>
          </p:cNvPr>
          <p:cNvCxnSpPr/>
          <p:nvPr/>
        </p:nvCxnSpPr>
        <p:spPr>
          <a:xfrm>
            <a:off x="8637535" y="2514600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Oval 30">
            <a:extLst>
              <a:ext uri="{FF2B5EF4-FFF2-40B4-BE49-F238E27FC236}">
                <a16:creationId xmlns:a16="http://schemas.microsoft.com/office/drawing/2014/main" id="{549166BE-56A6-8046-B940-A92ED1F656A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534400" y="2667000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31">
            <a:extLst>
              <a:ext uri="{FF2B5EF4-FFF2-40B4-BE49-F238E27FC236}">
                <a16:creationId xmlns:a16="http://schemas.microsoft.com/office/drawing/2014/main" id="{12275183-81D0-7747-9B63-C3E5A72920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34400" y="27654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AC2BF0-7EB7-124E-AAA9-53B41193CE48}"/>
              </a:ext>
            </a:extLst>
          </p:cNvPr>
          <p:cNvSpPr txBox="1"/>
          <p:nvPr/>
        </p:nvSpPr>
        <p:spPr>
          <a:xfrm>
            <a:off x="3505200" y="2510135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87B9BE7-01BD-394D-AED3-D573E41DAE40}"/>
              </a:ext>
            </a:extLst>
          </p:cNvPr>
          <p:cNvCxnSpPr/>
          <p:nvPr/>
        </p:nvCxnSpPr>
        <p:spPr>
          <a:xfrm>
            <a:off x="3946346" y="2765425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A8A49C2A-0CB4-F24A-ABC0-1343821390DF}"/>
              </a:ext>
            </a:extLst>
          </p:cNvPr>
          <p:cNvCxnSpPr/>
          <p:nvPr/>
        </p:nvCxnSpPr>
        <p:spPr>
          <a:xfrm flipV="1">
            <a:off x="5431083" y="2758272"/>
            <a:ext cx="1385642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E891B4F5-1D75-F94A-A484-E2F5FAEDD84B}"/>
              </a:ext>
            </a:extLst>
          </p:cNvPr>
          <p:cNvCxnSpPr/>
          <p:nvPr/>
        </p:nvCxnSpPr>
        <p:spPr>
          <a:xfrm flipV="1">
            <a:off x="7162800" y="2764631"/>
            <a:ext cx="1371600" cy="135206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24C5770-A963-FC4D-AF38-887C693B6D41}"/>
              </a:ext>
            </a:extLst>
          </p:cNvPr>
          <p:cNvCxnSpPr>
            <a:stCxn id="47" idx="2"/>
          </p:cNvCxnSpPr>
          <p:nvPr/>
        </p:nvCxnSpPr>
        <p:spPr>
          <a:xfrm>
            <a:off x="3725773" y="2971800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3B1C294-0DCA-A44E-AA9D-DDB54A9B2D8A}"/>
              </a:ext>
            </a:extLst>
          </p:cNvPr>
          <p:cNvSpPr txBox="1"/>
          <p:nvPr/>
        </p:nvSpPr>
        <p:spPr>
          <a:xfrm>
            <a:off x="3505200" y="3886200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090659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F4B4-CF8B-D94A-81A9-84220C5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Randomized modes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CFC9F-4048-B244-97A6-53FF013DE4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Can prove security up to birthday-bound number of blocks for CTR &amp; CBC mode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&lt;&lt; 2</a:t>
                </a:r>
                <a:r>
                  <a:rPr lang="en-US" baseline="30000" dirty="0"/>
                  <a:t>n/2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We saw real-or-random definition</a:t>
                </a:r>
              </a:p>
              <a:p>
                <a:pPr lvl="1"/>
                <a:r>
                  <a:rPr lang="en-US" dirty="0"/>
                  <a:t>Many varieties of confidentiality</a:t>
                </a:r>
              </a:p>
              <a:p>
                <a:pPr lvl="2"/>
                <a:r>
                  <a:rPr lang="en-US" dirty="0"/>
                  <a:t>Left-or-right indistinguishability, find-then-guess indistinguishability, …</a:t>
                </a:r>
              </a:p>
              <a:p>
                <a:pPr lvl="2"/>
                <a:r>
                  <a:rPr lang="en-US" dirty="0"/>
                  <a:t>Strictly weaker than real-or-random </a:t>
                </a:r>
              </a:p>
              <a:p>
                <a:pPr lvl="1"/>
                <a:r>
                  <a:rPr lang="en-US" dirty="0"/>
                  <a:t>See [</a:t>
                </a:r>
                <a:r>
                  <a:rPr lang="en-US" dirty="0" err="1"/>
                  <a:t>Bellare</a:t>
                </a:r>
                <a:r>
                  <a:rPr lang="en-US" dirty="0"/>
                  <a:t>, Desai, </a:t>
                </a:r>
                <a:r>
                  <a:rPr lang="en-US" dirty="0" err="1"/>
                  <a:t>Jokipii</a:t>
                </a:r>
                <a:r>
                  <a:rPr lang="en-US" dirty="0"/>
                  <a:t>, </a:t>
                </a:r>
                <a:r>
                  <a:rPr lang="en-US" dirty="0" err="1"/>
                  <a:t>Rogaway</a:t>
                </a:r>
                <a:r>
                  <a:rPr lang="en-US" dirty="0"/>
                  <a:t> 97]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CFC9F-4048-B244-97A6-53FF013DE4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D8C9B-DE57-6647-90F6-4D3F3CEB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6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EC677-AFC4-3B47-A93B-A4E18E74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https://4.bp.blogspot.com/-Flq0gKd7d08/XFjWHq85yBI/AAAAAAAAAX0/CF8-mWJeGUMYUdji6GEdAbYpJSuWvu_wACLcBGAs/s1600/image1.png">
            <a:extLst>
              <a:ext uri="{FF2B5EF4-FFF2-40B4-BE49-F238E27FC236}">
                <a16:creationId xmlns:a16="http://schemas.microsoft.com/office/drawing/2014/main" id="{42D41951-6B66-1F48-99A5-4A69D6C60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7" y="0"/>
            <a:ext cx="5567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35F74F-4A7D-D148-B37A-B5C13E1F92CE}"/>
              </a:ext>
            </a:extLst>
          </p:cNvPr>
          <p:cNvSpPr txBox="1"/>
          <p:nvPr/>
        </p:nvSpPr>
        <p:spPr>
          <a:xfrm>
            <a:off x="304800" y="5269468"/>
            <a:ext cx="808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security.googleblog.com</a:t>
            </a:r>
            <a:r>
              <a:rPr lang="en-US" dirty="0"/>
              <a:t>/2019/02/introducing-adiantum-encryption-</a:t>
            </a:r>
            <a:r>
              <a:rPr lang="en-US" dirty="0" err="1"/>
              <a:t>for.html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FAB1F-251C-7746-AB40-3CAA7D934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57200"/>
            <a:ext cx="7543800" cy="2020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2C224D-3B2D-9345-9E31-7684ED29AEE7}"/>
              </a:ext>
            </a:extLst>
          </p:cNvPr>
          <p:cNvSpPr txBox="1"/>
          <p:nvPr/>
        </p:nvSpPr>
        <p:spPr>
          <a:xfrm>
            <a:off x="381000" y="3124200"/>
            <a:ext cx="64002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Building a big PRP for disk sector encryption (4096 bytes)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HCTR-mode style construction  (unbalanced Feistel)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reduced-round </a:t>
            </a:r>
            <a:r>
              <a:rPr lang="en-US" sz="2000" dirty="0" err="1"/>
              <a:t>ChaCha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Hash based on Poly1305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C12F9-8919-8C4D-8C5C-4B58A643D8A9}"/>
              </a:ext>
            </a:extLst>
          </p:cNvPr>
          <p:cNvSpPr txBox="1"/>
          <p:nvPr/>
        </p:nvSpPr>
        <p:spPr>
          <a:xfrm>
            <a:off x="304800" y="5724882"/>
            <a:ext cx="535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tosc.iacr.org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</a:t>
            </a:r>
            <a:r>
              <a:rPr lang="en-US" dirty="0" err="1"/>
              <a:t>ToSC</a:t>
            </a:r>
            <a:r>
              <a:rPr lang="en-US" dirty="0"/>
              <a:t>/article/view/7360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06F26F8-9B6B-4742-BAAD-7AA2DB404462}"/>
                  </a:ext>
                </a:extLst>
              </p14:cNvPr>
              <p14:cNvContentPartPr/>
              <p14:nvPr/>
            </p14:nvContentPartPr>
            <p14:xfrm>
              <a:off x="9471600" y="535680"/>
              <a:ext cx="1156680" cy="100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06F26F8-9B6B-4742-BAAD-7AA2DB4044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55760" y="472320"/>
                <a:ext cx="11880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7C0BD8-A7A7-AB4A-8364-293F371E76A1}"/>
                  </a:ext>
                </a:extLst>
              </p14:cNvPr>
              <p14:cNvContentPartPr/>
              <p14:nvPr/>
            </p14:nvContentPartPr>
            <p14:xfrm>
              <a:off x="10476720" y="1186200"/>
              <a:ext cx="649440" cy="153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7C0BD8-A7A7-AB4A-8364-293F371E76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60880" y="1122840"/>
                <a:ext cx="68076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3D28800-CE67-6349-9E54-6A587F23648C}"/>
                  </a:ext>
                </a:extLst>
              </p14:cNvPr>
              <p14:cNvContentPartPr/>
              <p14:nvPr/>
            </p14:nvContentPartPr>
            <p14:xfrm>
              <a:off x="8762040" y="1232280"/>
              <a:ext cx="977040" cy="122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3D28800-CE67-6349-9E54-6A587F2364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46200" y="1168920"/>
                <a:ext cx="10083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CD6F41B-87A2-D34A-A3B7-7D5A5249543B}"/>
                  </a:ext>
                </a:extLst>
              </p14:cNvPr>
              <p14:cNvContentPartPr/>
              <p14:nvPr/>
            </p14:nvContentPartPr>
            <p14:xfrm>
              <a:off x="8938800" y="1243440"/>
              <a:ext cx="799560" cy="88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CD6F41B-87A2-D34A-A3B7-7D5A524954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22960" y="1180080"/>
                <a:ext cx="8308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9E338C3-A010-FD4F-9830-701A751D1EDC}"/>
                  </a:ext>
                </a:extLst>
              </p14:cNvPr>
              <p14:cNvContentPartPr/>
              <p14:nvPr/>
            </p14:nvContentPartPr>
            <p14:xfrm>
              <a:off x="11248200" y="2457720"/>
              <a:ext cx="606240" cy="198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9E338C3-A010-FD4F-9830-701A751D1E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32360" y="2394360"/>
                <a:ext cx="6375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987849-E9AC-0448-8553-9F8DE0AE5983}"/>
                  </a:ext>
                </a:extLst>
              </p14:cNvPr>
              <p14:cNvContentPartPr/>
              <p14:nvPr/>
            </p14:nvContentPartPr>
            <p14:xfrm>
              <a:off x="6631200" y="3276000"/>
              <a:ext cx="898200" cy="122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987849-E9AC-0448-8553-9F8DE0AE59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15360" y="3212640"/>
                <a:ext cx="9295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E8F0F64-CAC4-A742-9412-6002B82FCB93}"/>
                  </a:ext>
                </a:extLst>
              </p14:cNvPr>
              <p14:cNvContentPartPr/>
              <p14:nvPr/>
            </p14:nvContentPartPr>
            <p14:xfrm>
              <a:off x="11312280" y="2023920"/>
              <a:ext cx="414720" cy="264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E8F0F64-CAC4-A742-9412-6002B82FCB9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296440" y="1960560"/>
                <a:ext cx="44604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1424203-AFCD-1545-8D7E-81177DAE4585}"/>
                  </a:ext>
                </a:extLst>
              </p14:cNvPr>
              <p14:cNvContentPartPr/>
              <p14:nvPr/>
            </p14:nvContentPartPr>
            <p14:xfrm>
              <a:off x="11359080" y="4623120"/>
              <a:ext cx="457920" cy="2300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1424203-AFCD-1545-8D7E-81177DAE458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343240" y="4559760"/>
                <a:ext cx="48924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F3FD63B-476D-9943-B5B3-7D17D2ED02E2}"/>
                  </a:ext>
                </a:extLst>
              </p14:cNvPr>
              <p14:cNvContentPartPr/>
              <p14:nvPr/>
            </p14:nvContentPartPr>
            <p14:xfrm>
              <a:off x="11540880" y="2438280"/>
              <a:ext cx="130680" cy="1207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3FD63B-476D-9943-B5B3-7D17D2ED02E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525040" y="2374920"/>
                <a:ext cx="162000" cy="13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EECBF67-5ECF-4B4C-847D-27EBEC3F78FE}"/>
                  </a:ext>
                </a:extLst>
              </p14:cNvPr>
              <p14:cNvContentPartPr/>
              <p14:nvPr/>
            </p14:nvContentPartPr>
            <p14:xfrm>
              <a:off x="11060280" y="2396160"/>
              <a:ext cx="784800" cy="328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EECBF67-5ECF-4B4C-847D-27EBEC3F78F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050920" y="2386800"/>
                <a:ext cx="803520" cy="34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150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Tweakable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72E48-318D-0740-BC0D-4644C06B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3837"/>
            <a:ext cx="7109602" cy="4525963"/>
          </a:xfrm>
        </p:spPr>
        <p:txBody>
          <a:bodyPr>
            <a:normAutofit/>
          </a:bodyPr>
          <a:lstStyle/>
          <a:p>
            <a:r>
              <a:rPr lang="en-US" dirty="0"/>
              <a:t>One idea is to “isolate” rows</a:t>
            </a:r>
          </a:p>
          <a:p>
            <a:r>
              <a:rPr lang="en-US" dirty="0"/>
              <a:t>Ex: distinct key per row</a:t>
            </a:r>
          </a:p>
          <a:p>
            <a:pPr lvl="1"/>
            <a:r>
              <a:rPr lang="en-US" dirty="0"/>
              <a:t>Derive using secret key and row identifier</a:t>
            </a:r>
          </a:p>
          <a:p>
            <a:pPr lvl="1"/>
            <a:r>
              <a:rPr lang="en-US" dirty="0"/>
              <a:t>Breaks search functionality, but prevents per-column frequency analysis</a:t>
            </a:r>
          </a:p>
          <a:p>
            <a:r>
              <a:rPr lang="en-US" dirty="0"/>
              <a:t>Realizes a </a:t>
            </a:r>
            <a:r>
              <a:rPr lang="en-US" b="1" i="1" dirty="0"/>
              <a:t>tweakable block cipher   </a:t>
            </a:r>
            <a:r>
              <a:rPr lang="en-US" dirty="0"/>
              <a:t>[</a:t>
            </a:r>
            <a:r>
              <a:rPr lang="en-US" dirty="0" err="1"/>
              <a:t>Liskov</a:t>
            </a:r>
            <a:r>
              <a:rPr lang="en-US" dirty="0"/>
              <a:t>, </a:t>
            </a:r>
            <a:r>
              <a:rPr lang="en-US" dirty="0" err="1"/>
              <a:t>Rivest</a:t>
            </a:r>
            <a:r>
              <a:rPr lang="en-US" dirty="0"/>
              <a:t>, Wagner 2005]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</a:t>
            </a:fld>
            <a:endParaRPr lang="en-US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9CA039C9-91BC-C54E-8F13-708622529545}"/>
              </a:ext>
            </a:extLst>
          </p:cNvPr>
          <p:cNvSpPr/>
          <p:nvPr/>
        </p:nvSpPr>
        <p:spPr>
          <a:xfrm>
            <a:off x="8382000" y="1374407"/>
            <a:ext cx="12192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BC3CDF5-3BC5-0A4C-996F-0382B620B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223818"/>
              </p:ext>
            </p:extLst>
          </p:nvPr>
        </p:nvGraphicFramePr>
        <p:xfrm>
          <a:off x="7940308" y="2555240"/>
          <a:ext cx="348969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Person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Income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55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Charlie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4F9CE8C5-1451-484E-AF24-2CD14A46F23F}"/>
              </a:ext>
            </a:extLst>
          </p:cNvPr>
          <p:cNvSpPr/>
          <p:nvPr/>
        </p:nvSpPr>
        <p:spPr>
          <a:xfrm>
            <a:off x="7987567" y="2959020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4F5CD9-D987-C14E-9CC5-211A83DCEDD6}"/>
              </a:ext>
            </a:extLst>
          </p:cNvPr>
          <p:cNvSpPr/>
          <p:nvPr/>
        </p:nvSpPr>
        <p:spPr>
          <a:xfrm>
            <a:off x="8999095" y="2959020"/>
            <a:ext cx="5334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D08EFF-BD93-C346-9EC8-4844F6E62438}"/>
              </a:ext>
            </a:extLst>
          </p:cNvPr>
          <p:cNvSpPr/>
          <p:nvPr/>
        </p:nvSpPr>
        <p:spPr>
          <a:xfrm>
            <a:off x="9761095" y="2959020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DBC698-EB28-9E46-BD65-9F0D7D10E1D6}"/>
              </a:ext>
            </a:extLst>
          </p:cNvPr>
          <p:cNvSpPr/>
          <p:nvPr/>
        </p:nvSpPr>
        <p:spPr>
          <a:xfrm>
            <a:off x="7987567" y="3324165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C1’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CE332E-B89C-ED47-8121-4967B540C088}"/>
              </a:ext>
            </a:extLst>
          </p:cNvPr>
          <p:cNvSpPr/>
          <p:nvPr/>
        </p:nvSpPr>
        <p:spPr>
          <a:xfrm>
            <a:off x="8999095" y="3324165"/>
            <a:ext cx="5334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C2’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1CF0BD-85DA-DC43-8B97-ECC565395855}"/>
              </a:ext>
            </a:extLst>
          </p:cNvPr>
          <p:cNvSpPr/>
          <p:nvPr/>
        </p:nvSpPr>
        <p:spPr>
          <a:xfrm>
            <a:off x="9761095" y="3324165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C3’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6F3347-ADD3-6B42-A383-42DBBCE99675}"/>
              </a:ext>
            </a:extLst>
          </p:cNvPr>
          <p:cNvSpPr/>
          <p:nvPr/>
        </p:nvSpPr>
        <p:spPr>
          <a:xfrm>
            <a:off x="7987567" y="3689310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C1’’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72AEF8-968A-4E42-B586-DC753BC370C1}"/>
              </a:ext>
            </a:extLst>
          </p:cNvPr>
          <p:cNvSpPr/>
          <p:nvPr/>
        </p:nvSpPr>
        <p:spPr>
          <a:xfrm>
            <a:off x="8991599" y="3689310"/>
            <a:ext cx="540895" cy="34929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C2’’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426DBA-0545-9A47-B207-48A5965B229B}"/>
              </a:ext>
            </a:extLst>
          </p:cNvPr>
          <p:cNvSpPr/>
          <p:nvPr/>
        </p:nvSpPr>
        <p:spPr>
          <a:xfrm>
            <a:off x="9753600" y="3689310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C3’’</a:t>
            </a:r>
          </a:p>
        </p:txBody>
      </p:sp>
      <p:pic>
        <p:nvPicPr>
          <p:cNvPr id="29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0B982A5B-2C3E-8B49-8C21-AA3BB8ACD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17584" y="1273563"/>
            <a:ext cx="1260475" cy="1145326"/>
          </a:xfrm>
          <a:prstGeom prst="rect">
            <a:avLst/>
          </a:prstGeom>
          <a:noFill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BC58AAD-D2C8-A648-A82F-B91AEFADD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387" y="5638800"/>
            <a:ext cx="5161213" cy="5566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E40DCC-E299-1C4E-9FBD-54799F9CC85B}"/>
                  </a:ext>
                </a:extLst>
              </p14:cNvPr>
              <p14:cNvContentPartPr/>
              <p14:nvPr/>
            </p14:nvContentPartPr>
            <p14:xfrm>
              <a:off x="5821200" y="5266800"/>
              <a:ext cx="464040" cy="374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E40DCC-E299-1C4E-9FBD-54799F9CC8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5360" y="5203440"/>
                <a:ext cx="4953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181813D-6B45-1840-99D8-0901E845AD8E}"/>
                  </a:ext>
                </a:extLst>
              </p14:cNvPr>
              <p14:cNvContentPartPr/>
              <p14:nvPr/>
            </p14:nvContentPartPr>
            <p14:xfrm>
              <a:off x="5720760" y="4558320"/>
              <a:ext cx="3393000" cy="1189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181813D-6B45-1840-99D8-0901E845AD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1400" y="4548960"/>
                <a:ext cx="3411720" cy="120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519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Tweakable ciphers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BC58AAD-D2C8-A648-A82F-B91AEFADD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50" y="1206265"/>
            <a:ext cx="3652850" cy="393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F0DE90-33EA-E84F-B3B5-4882B0724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816894"/>
            <a:ext cx="4361631" cy="22217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89887-2850-E44B-B93C-0EEF2A723D4F}"/>
              </a:ext>
            </a:extLst>
          </p:cNvPr>
          <p:cNvSpPr txBox="1"/>
          <p:nvPr/>
        </p:nvSpPr>
        <p:spPr>
          <a:xfrm>
            <a:off x="5947592" y="1916668"/>
            <a:ext cx="1977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all functions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D9C35-6F5A-E043-9C72-EA5747910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450" y="1989667"/>
            <a:ext cx="1638300" cy="228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D3D6382-C1DC-8B41-A3A9-CE95460BA0AC}"/>
              </a:ext>
            </a:extLst>
          </p:cNvPr>
          <p:cNvSpPr txBox="1"/>
          <p:nvPr/>
        </p:nvSpPr>
        <p:spPr>
          <a:xfrm>
            <a:off x="5947592" y="2387640"/>
            <a:ext cx="500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such that for fixed tweak, function is a permutation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9E7D51-364E-4D43-AFA1-A94D7406B8D7}"/>
              </a:ext>
            </a:extLst>
          </p:cNvPr>
          <p:cNvCxnSpPr>
            <a:stCxn id="8" idx="1"/>
          </p:cNvCxnSpPr>
          <p:nvPr/>
        </p:nvCxnSpPr>
        <p:spPr>
          <a:xfrm flipH="1">
            <a:off x="5105400" y="2101334"/>
            <a:ext cx="842192" cy="286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CDC3501-FE93-334C-B974-6BE3E6DA6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572000"/>
            <a:ext cx="7048500" cy="40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B04868-3F57-DA48-B47E-69ABC179AE87}"/>
              </a:ext>
            </a:extLst>
          </p:cNvPr>
          <p:cNvSpPr txBox="1"/>
          <p:nvPr/>
        </p:nvSpPr>
        <p:spPr>
          <a:xfrm>
            <a:off x="914399" y="5655167"/>
            <a:ext cx="7654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Extension of PRP/PRF switching lemma applies here to TPRP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E5DAC0-61D0-9A47-917A-F04309533A30}"/>
                  </a:ext>
                </a:extLst>
              </p14:cNvPr>
              <p14:cNvContentPartPr/>
              <p14:nvPr/>
            </p14:nvContentPartPr>
            <p14:xfrm>
              <a:off x="3745080" y="2380320"/>
              <a:ext cx="1298520" cy="46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E5DAC0-61D0-9A47-917A-F04309533A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9240" y="2316960"/>
                <a:ext cx="13298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23B4EF6-3A3D-EA4A-91D7-EEAE17F358D0}"/>
                  </a:ext>
                </a:extLst>
              </p14:cNvPr>
              <p14:cNvContentPartPr/>
              <p14:nvPr/>
            </p14:nvContentPartPr>
            <p14:xfrm>
              <a:off x="7903440" y="2112480"/>
              <a:ext cx="882000" cy="84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23B4EF6-3A3D-EA4A-91D7-EEAE17F358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87600" y="2049120"/>
                <a:ext cx="9133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ACE3EED-FD64-1845-AA48-D36E10AE90CC}"/>
                  </a:ext>
                </a:extLst>
              </p14:cNvPr>
              <p14:cNvContentPartPr/>
              <p14:nvPr/>
            </p14:nvContentPartPr>
            <p14:xfrm>
              <a:off x="6547680" y="2580120"/>
              <a:ext cx="1897920" cy="76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CE3EED-FD64-1845-AA48-D36E10AE90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31840" y="2516760"/>
                <a:ext cx="19292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45C1BF4-45C2-DC46-AB6E-536E372DF10F}"/>
                  </a:ext>
                </a:extLst>
              </p14:cNvPr>
              <p14:cNvContentPartPr/>
              <p14:nvPr/>
            </p14:nvContentPartPr>
            <p14:xfrm>
              <a:off x="3297240" y="3444120"/>
              <a:ext cx="1057320" cy="77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45C1BF4-45C2-DC46-AB6E-536E372DF10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81400" y="3380760"/>
                <a:ext cx="10886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5A2C9A0-3439-D44A-9A73-EC7D188D8CFD}"/>
                  </a:ext>
                </a:extLst>
              </p14:cNvPr>
              <p14:cNvContentPartPr/>
              <p14:nvPr/>
            </p14:nvContentPartPr>
            <p14:xfrm>
              <a:off x="1757880" y="3719880"/>
              <a:ext cx="299880" cy="3600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5A2C9A0-3439-D44A-9A73-EC7D188D8C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42040" y="3656520"/>
                <a:ext cx="33120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5E370E5-A3E5-9245-9168-D111486FE774}"/>
                  </a:ext>
                </a:extLst>
              </p14:cNvPr>
              <p14:cNvContentPartPr/>
              <p14:nvPr/>
            </p14:nvContentPartPr>
            <p14:xfrm>
              <a:off x="3907440" y="3819240"/>
              <a:ext cx="300600" cy="1137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5E370E5-A3E5-9245-9168-D111486FE7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91600" y="3755880"/>
                <a:ext cx="3319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D1CDF19-2580-DF44-9E21-EAC41BC072EA}"/>
                  </a:ext>
                </a:extLst>
              </p14:cNvPr>
              <p14:cNvContentPartPr/>
              <p14:nvPr/>
            </p14:nvContentPartPr>
            <p14:xfrm>
              <a:off x="3155040" y="7560"/>
              <a:ext cx="8937720" cy="6659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D1CDF19-2580-DF44-9E21-EAC41BC072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45680" y="-1800"/>
                <a:ext cx="8956440" cy="667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9553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287039-DC64-1343-AEAA-400D6961D67B}"/>
              </a:ext>
            </a:extLst>
          </p:cNvPr>
          <p:cNvSpPr/>
          <p:nvPr/>
        </p:nvSpPr>
        <p:spPr>
          <a:xfrm>
            <a:off x="9812468" y="838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3395A2-BE74-8141-BFA7-050F76421641}"/>
              </a:ext>
            </a:extLst>
          </p:cNvPr>
          <p:cNvSpPr/>
          <p:nvPr/>
        </p:nvSpPr>
        <p:spPr>
          <a:xfrm>
            <a:off x="8610600" y="76200"/>
            <a:ext cx="1906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5536F4-595B-E847-A002-32BE6CD3F7E9}"/>
              </a:ext>
            </a:extLst>
          </p:cNvPr>
          <p:cNvCxnSpPr>
            <a:endCxn id="5" idx="0"/>
          </p:cNvCxnSpPr>
          <p:nvPr/>
        </p:nvCxnSpPr>
        <p:spPr>
          <a:xfrm rot="5400000">
            <a:off x="10022812" y="666750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1F661D-8C2B-9140-8380-F133E93A7F03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8844501" y="5504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1FFD3D0-9478-124D-9DD5-7748B118AD7E}"/>
              </a:ext>
            </a:extLst>
          </p:cNvPr>
          <p:cNvSpPr/>
          <p:nvPr/>
        </p:nvSpPr>
        <p:spPr>
          <a:xfrm>
            <a:off x="10002968" y="1714500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C7AA66-5A9A-3942-98FA-CEC0F1F15B6D}"/>
              </a:ext>
            </a:extLst>
          </p:cNvPr>
          <p:cNvCxnSpPr/>
          <p:nvPr/>
        </p:nvCxnSpPr>
        <p:spPr>
          <a:xfrm rot="10800000" flipV="1">
            <a:off x="8936168" y="495300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341B23-7876-1A44-B786-E8DF4D2659C2}"/>
              </a:ext>
            </a:extLst>
          </p:cNvPr>
          <p:cNvCxnSpPr/>
          <p:nvPr/>
        </p:nvCxnSpPr>
        <p:spPr>
          <a:xfrm rot="5400000">
            <a:off x="10060912" y="218995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8B5491-A8A2-C343-A278-E7CAFB5C31A0}"/>
              </a:ext>
            </a:extLst>
          </p:cNvPr>
          <p:cNvCxnSpPr/>
          <p:nvPr/>
        </p:nvCxnSpPr>
        <p:spPr>
          <a:xfrm rot="5400000">
            <a:off x="10060912" y="158035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0400FC-5986-9840-87FB-07994B49BB17}"/>
              </a:ext>
            </a:extLst>
          </p:cNvPr>
          <p:cNvCxnSpPr/>
          <p:nvPr/>
        </p:nvCxnSpPr>
        <p:spPr>
          <a:xfrm rot="5400000">
            <a:off x="8440074" y="1789906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FA6A92E-7E1B-FA45-8B39-03568ECD7420}"/>
              </a:ext>
            </a:extLst>
          </p:cNvPr>
          <p:cNvSpPr/>
          <p:nvPr/>
        </p:nvSpPr>
        <p:spPr>
          <a:xfrm>
            <a:off x="9812468" y="2933703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51F07A-CB39-1944-9C46-2B8BD9031E9A}"/>
              </a:ext>
            </a:extLst>
          </p:cNvPr>
          <p:cNvCxnSpPr>
            <a:endCxn id="14" idx="0"/>
          </p:cNvCxnSpPr>
          <p:nvPr/>
        </p:nvCxnSpPr>
        <p:spPr>
          <a:xfrm rot="5400000">
            <a:off x="10022812" y="2762253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8CF288-CA77-1143-9726-AE3223033790}"/>
              </a:ext>
            </a:extLst>
          </p:cNvPr>
          <p:cNvCxnSpPr>
            <a:endCxn id="17" idx="1"/>
          </p:cNvCxnSpPr>
          <p:nvPr/>
        </p:nvCxnSpPr>
        <p:spPr>
          <a:xfrm rot="16200000" flipH="1">
            <a:off x="8844501" y="2645956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7D30815-B26F-4947-A189-FA5C6DAC4CF9}"/>
              </a:ext>
            </a:extLst>
          </p:cNvPr>
          <p:cNvSpPr/>
          <p:nvPr/>
        </p:nvSpPr>
        <p:spPr>
          <a:xfrm>
            <a:off x="10002968" y="3810003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80DDC7-01C5-C240-B612-7A7DBA2F6339}"/>
              </a:ext>
            </a:extLst>
          </p:cNvPr>
          <p:cNvCxnSpPr/>
          <p:nvPr/>
        </p:nvCxnSpPr>
        <p:spPr>
          <a:xfrm rot="10800000" flipV="1">
            <a:off x="8936168" y="2590803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A3FB12-0307-1341-8AAB-6EAFDDED1EF4}"/>
              </a:ext>
            </a:extLst>
          </p:cNvPr>
          <p:cNvCxnSpPr/>
          <p:nvPr/>
        </p:nvCxnSpPr>
        <p:spPr>
          <a:xfrm rot="5400000">
            <a:off x="10060912" y="42854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8DD9D5-FEBA-5D40-B56E-4F9B884066EF}"/>
              </a:ext>
            </a:extLst>
          </p:cNvPr>
          <p:cNvCxnSpPr/>
          <p:nvPr/>
        </p:nvCxnSpPr>
        <p:spPr>
          <a:xfrm rot="5400000">
            <a:off x="10060912" y="36758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B60D07-D3DD-7945-B570-0B6C62414A9B}"/>
              </a:ext>
            </a:extLst>
          </p:cNvPr>
          <p:cNvCxnSpPr/>
          <p:nvPr/>
        </p:nvCxnSpPr>
        <p:spPr>
          <a:xfrm rot="5400000">
            <a:off x="8440074" y="3885409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2D4C6-60C4-2A47-BADC-FF402677F319}"/>
              </a:ext>
            </a:extLst>
          </p:cNvPr>
          <p:cNvSpPr/>
          <p:nvPr/>
        </p:nvSpPr>
        <p:spPr>
          <a:xfrm>
            <a:off x="8697356" y="2209800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B2380A-6407-104F-A547-822636402F99}"/>
              </a:ext>
            </a:extLst>
          </p:cNvPr>
          <p:cNvSpPr/>
          <p:nvPr/>
        </p:nvSpPr>
        <p:spPr>
          <a:xfrm>
            <a:off x="8707568" y="4295733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L2              R2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1C7E3E-0A04-AA43-9831-B58378652C2D}"/>
              </a:ext>
            </a:extLst>
          </p:cNvPr>
          <p:cNvSpPr/>
          <p:nvPr/>
        </p:nvSpPr>
        <p:spPr>
          <a:xfrm>
            <a:off x="9812468" y="4991103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12B14D-D706-6742-BA40-3BD214B3C910}"/>
              </a:ext>
            </a:extLst>
          </p:cNvPr>
          <p:cNvCxnSpPr>
            <a:endCxn id="24" idx="0"/>
          </p:cNvCxnSpPr>
          <p:nvPr/>
        </p:nvCxnSpPr>
        <p:spPr>
          <a:xfrm rot="5400000">
            <a:off x="10022812" y="4819653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FE011B-1EC5-F546-9D74-3A369BBC95BC}"/>
              </a:ext>
            </a:extLst>
          </p:cNvPr>
          <p:cNvCxnSpPr>
            <a:endCxn id="27" idx="1"/>
          </p:cNvCxnSpPr>
          <p:nvPr/>
        </p:nvCxnSpPr>
        <p:spPr>
          <a:xfrm rot="16200000" flipH="1">
            <a:off x="8844501" y="4703356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D1BF4FD-EFC7-7140-91D6-D74AC6D1622F}"/>
              </a:ext>
            </a:extLst>
          </p:cNvPr>
          <p:cNvSpPr/>
          <p:nvPr/>
        </p:nvSpPr>
        <p:spPr>
          <a:xfrm>
            <a:off x="10002968" y="5867403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351B65-AD1E-4C47-B495-1F0A755730BB}"/>
              </a:ext>
            </a:extLst>
          </p:cNvPr>
          <p:cNvCxnSpPr/>
          <p:nvPr/>
        </p:nvCxnSpPr>
        <p:spPr>
          <a:xfrm rot="10800000" flipV="1">
            <a:off x="8936168" y="4648203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311A9D-1385-8447-A4E2-67E8489B7EE2}"/>
              </a:ext>
            </a:extLst>
          </p:cNvPr>
          <p:cNvCxnSpPr/>
          <p:nvPr/>
        </p:nvCxnSpPr>
        <p:spPr>
          <a:xfrm rot="5400000">
            <a:off x="10060912" y="63428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EE33B3-5900-8D4D-87EA-4423707AE436}"/>
              </a:ext>
            </a:extLst>
          </p:cNvPr>
          <p:cNvCxnSpPr/>
          <p:nvPr/>
        </p:nvCxnSpPr>
        <p:spPr>
          <a:xfrm rot="5400000">
            <a:off x="10060912" y="57332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7392E2-5915-4C42-B7F3-88E8AD6BF64D}"/>
              </a:ext>
            </a:extLst>
          </p:cNvPr>
          <p:cNvCxnSpPr/>
          <p:nvPr/>
        </p:nvCxnSpPr>
        <p:spPr>
          <a:xfrm rot="5400000">
            <a:off x="8440074" y="5942809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68CDF82-0877-7143-A2A1-33695863CDC1}"/>
              </a:ext>
            </a:extLst>
          </p:cNvPr>
          <p:cNvSpPr/>
          <p:nvPr/>
        </p:nvSpPr>
        <p:spPr>
          <a:xfrm>
            <a:off x="8712603" y="6448470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L3              R3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6FD8A1B-B1AD-CA46-AF6C-36A475BDA54A}"/>
              </a:ext>
            </a:extLst>
          </p:cNvPr>
          <p:cNvCxnSpPr>
            <a:cxnSpLocks/>
          </p:cNvCxnSpPr>
          <p:nvPr/>
        </p:nvCxnSpPr>
        <p:spPr>
          <a:xfrm flipH="1">
            <a:off x="10613362" y="1143000"/>
            <a:ext cx="4183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18D9A5-F178-C84D-95A7-B91E42D09CD2}"/>
              </a:ext>
            </a:extLst>
          </p:cNvPr>
          <p:cNvSpPr txBox="1"/>
          <p:nvPr/>
        </p:nvSpPr>
        <p:spPr>
          <a:xfrm>
            <a:off x="11031668" y="92606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&lt;1&gt; || 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006E74-A94B-4A46-9539-E9EAA303D5BF}"/>
              </a:ext>
            </a:extLst>
          </p:cNvPr>
          <p:cNvCxnSpPr>
            <a:cxnSpLocks/>
          </p:cNvCxnSpPr>
          <p:nvPr/>
        </p:nvCxnSpPr>
        <p:spPr>
          <a:xfrm flipH="1">
            <a:off x="10614244" y="3200400"/>
            <a:ext cx="4183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C4AAF6-03F5-3141-9A19-2B61E1247205}"/>
              </a:ext>
            </a:extLst>
          </p:cNvPr>
          <p:cNvSpPr txBox="1"/>
          <p:nvPr/>
        </p:nvSpPr>
        <p:spPr>
          <a:xfrm>
            <a:off x="11032550" y="298346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&lt;2&gt; || 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B2ACF5-E007-DF43-BF33-52716DF663D2}"/>
              </a:ext>
            </a:extLst>
          </p:cNvPr>
          <p:cNvCxnSpPr>
            <a:cxnSpLocks/>
          </p:cNvCxnSpPr>
          <p:nvPr/>
        </p:nvCxnSpPr>
        <p:spPr>
          <a:xfrm flipH="1">
            <a:off x="10574468" y="5257800"/>
            <a:ext cx="4183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FE1920B-D99C-914B-B703-319E87A38559}"/>
              </a:ext>
            </a:extLst>
          </p:cNvPr>
          <p:cNvSpPr txBox="1"/>
          <p:nvPr/>
        </p:nvSpPr>
        <p:spPr>
          <a:xfrm>
            <a:off x="10992774" y="5105400"/>
            <a:ext cx="96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&lt;3&gt; || T</a:t>
            </a:r>
          </a:p>
          <a:p>
            <a:endParaRPr lang="en-US" dirty="0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F85DAD3-99B3-8C4D-AB05-EB777811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b="1" dirty="0"/>
              <a:t>Tweakable ciphers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09E17A-BA2C-0943-9CA3-5A2B2AE32573}"/>
              </a:ext>
            </a:extLst>
          </p:cNvPr>
          <p:cNvSpPr txBox="1"/>
          <p:nvPr/>
        </p:nvSpPr>
        <p:spPr>
          <a:xfrm>
            <a:off x="626533" y="1447800"/>
            <a:ext cx="6536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tweak </a:t>
            </a:r>
            <a:r>
              <a:rPr lang="en-US" sz="2400" dirty="0" err="1"/>
              <a:t>Luby-Rackoff</a:t>
            </a:r>
            <a:r>
              <a:rPr lang="en-US" sz="2400" dirty="0"/>
              <a:t> pretty easily, if F is PRF with variable input length</a:t>
            </a:r>
          </a:p>
          <a:p>
            <a:r>
              <a:rPr lang="en-US" sz="2400" dirty="0"/>
              <a:t>	(analysis via extension of previous proof)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8DB0DA-F93E-3A47-8E77-8B8E0EB396BF}"/>
              </a:ext>
            </a:extLst>
          </p:cNvPr>
          <p:cNvSpPr txBox="1"/>
          <p:nvPr/>
        </p:nvSpPr>
        <p:spPr>
          <a:xfrm>
            <a:off x="609600" y="2662535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</p:spTree>
    <p:extLst>
      <p:ext uri="{BB962C8B-B14F-4D97-AF65-F5344CB8AC3E}">
        <p14:creationId xmlns:p14="http://schemas.microsoft.com/office/powerpoint/2010/main" val="375426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  <p:bldP spid="14" grpId="0" animBg="1"/>
      <p:bldP spid="17" grpId="0" animBg="1"/>
      <p:bldP spid="22" grpId="0"/>
      <p:bldP spid="23" grpId="0"/>
      <p:bldP spid="24" grpId="0" animBg="1"/>
      <p:bldP spid="27" grpId="0" animBg="1"/>
      <p:bldP spid="32" grpId="0"/>
      <p:bldP spid="34" grpId="0"/>
      <p:bldP spid="36" grpId="0"/>
      <p:bldP spid="38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</a:t>
            </a:fld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F85DAD3-99B3-8C4D-AB05-EB777811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b="1" dirty="0"/>
              <a:t>Tweakable ciphers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09E17A-BA2C-0943-9CA3-5A2B2AE32573}"/>
              </a:ext>
            </a:extLst>
          </p:cNvPr>
          <p:cNvSpPr txBox="1"/>
          <p:nvPr/>
        </p:nvSpPr>
        <p:spPr>
          <a:xfrm>
            <a:off x="626533" y="1447800"/>
            <a:ext cx="6536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tweak </a:t>
            </a:r>
            <a:r>
              <a:rPr lang="en-US" sz="2400" dirty="0" err="1"/>
              <a:t>Luby-Rackoff</a:t>
            </a:r>
            <a:r>
              <a:rPr lang="en-US" sz="2400" dirty="0"/>
              <a:t> pretty easily, if F is PRF with variable input length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F48A24-54CE-6641-A2FA-0F5E8646F68E}"/>
              </a:ext>
            </a:extLst>
          </p:cNvPr>
          <p:cNvGrpSpPr/>
          <p:nvPr/>
        </p:nvGrpSpPr>
        <p:grpSpPr>
          <a:xfrm>
            <a:off x="1443082" y="5181600"/>
            <a:ext cx="762000" cy="533400"/>
            <a:chOff x="3810000" y="3007886"/>
            <a:chExt cx="762000" cy="5334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8A362A6-D51E-934E-8F72-5C057F9739CE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BE2968E-BBC5-824C-9DF2-A13D387D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C4CF3F1-0E37-ED47-8270-C3B754C03B9B}"/>
              </a:ext>
            </a:extLst>
          </p:cNvPr>
          <p:cNvSpPr txBox="1"/>
          <p:nvPr/>
        </p:nvSpPr>
        <p:spPr>
          <a:xfrm>
            <a:off x="838200" y="478149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52" name="Group 36">
            <a:extLst>
              <a:ext uri="{FF2B5EF4-FFF2-40B4-BE49-F238E27FC236}">
                <a16:creationId xmlns:a16="http://schemas.microsoft.com/office/drawing/2014/main" id="{BCB71BCC-5A6B-A544-8F2F-330BE3CD4640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702045" y="4692650"/>
            <a:ext cx="193675" cy="488950"/>
            <a:chOff x="3113" y="1639"/>
            <a:chExt cx="122" cy="308"/>
          </a:xfrm>
        </p:grpSpPr>
        <p:sp>
          <p:nvSpPr>
            <p:cNvPr id="53" name="Line 37">
              <a:extLst>
                <a:ext uri="{FF2B5EF4-FFF2-40B4-BE49-F238E27FC236}">
                  <a16:creationId xmlns:a16="http://schemas.microsoft.com/office/drawing/2014/main" id="{9F5E901E-6FB8-024C-8D4B-B915024E6A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4" name="Oval 38">
              <a:extLst>
                <a:ext uri="{FF2B5EF4-FFF2-40B4-BE49-F238E27FC236}">
                  <a16:creationId xmlns:a16="http://schemas.microsoft.com/office/drawing/2014/main" id="{C4C1480D-4A3F-074C-AC4E-950CFBFD2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39">
              <a:extLst>
                <a:ext uri="{FF2B5EF4-FFF2-40B4-BE49-F238E27FC236}">
                  <a16:creationId xmlns:a16="http://schemas.microsoft.com/office/drawing/2014/main" id="{133289D9-FD32-194C-B08F-5CC965BDD0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3FE03D8-D758-344A-B89C-58DC55156805}"/>
              </a:ext>
            </a:extLst>
          </p:cNvPr>
          <p:cNvCxnSpPr>
            <a:endCxn id="54" idx="2"/>
          </p:cNvCxnSpPr>
          <p:nvPr/>
        </p:nvCxnSpPr>
        <p:spPr>
          <a:xfrm flipV="1">
            <a:off x="1214482" y="4985544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B39BFA7-D066-1048-9D1B-F7EE0BC80C63}"/>
              </a:ext>
            </a:extLst>
          </p:cNvPr>
          <p:cNvCxnSpPr/>
          <p:nvPr/>
        </p:nvCxnSpPr>
        <p:spPr>
          <a:xfrm>
            <a:off x="1792853" y="571500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0980E2F-1451-9347-A4FF-6F345676D414}"/>
              </a:ext>
            </a:extLst>
          </p:cNvPr>
          <p:cNvSpPr txBox="1"/>
          <p:nvPr/>
        </p:nvSpPr>
        <p:spPr>
          <a:xfrm>
            <a:off x="1600200" y="4311650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545BE1-2101-E243-B13C-A2B44D29B4D9}"/>
              </a:ext>
            </a:extLst>
          </p:cNvPr>
          <p:cNvGrpSpPr/>
          <p:nvPr/>
        </p:nvGrpSpPr>
        <p:grpSpPr>
          <a:xfrm>
            <a:off x="3581400" y="5181600"/>
            <a:ext cx="762000" cy="533400"/>
            <a:chOff x="3810000" y="3007886"/>
            <a:chExt cx="762000" cy="5334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CCA3F4A-8E9C-6743-8033-8F907753F8E4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B65E197-D3CD-7047-95DF-FBB230D02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A63977A-D32D-CE4E-8A18-F8619B458640}"/>
              </a:ext>
            </a:extLst>
          </p:cNvPr>
          <p:cNvSpPr txBox="1"/>
          <p:nvPr/>
        </p:nvSpPr>
        <p:spPr>
          <a:xfrm>
            <a:off x="2667000" y="4781490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   1 </a:t>
            </a:r>
          </a:p>
        </p:txBody>
      </p:sp>
      <p:grpSp>
        <p:nvGrpSpPr>
          <p:cNvPr id="64" name="Group 36">
            <a:extLst>
              <a:ext uri="{FF2B5EF4-FFF2-40B4-BE49-F238E27FC236}">
                <a16:creationId xmlns:a16="http://schemas.microsoft.com/office/drawing/2014/main" id="{C7B20C82-F912-9A42-A717-BB207A56F59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840363" y="4692650"/>
            <a:ext cx="193675" cy="488950"/>
            <a:chOff x="3113" y="1639"/>
            <a:chExt cx="122" cy="308"/>
          </a:xfrm>
        </p:grpSpPr>
        <p:sp>
          <p:nvSpPr>
            <p:cNvPr id="65" name="Line 37">
              <a:extLst>
                <a:ext uri="{FF2B5EF4-FFF2-40B4-BE49-F238E27FC236}">
                  <a16:creationId xmlns:a16="http://schemas.microsoft.com/office/drawing/2014/main" id="{292780B2-2D6D-FB49-A6D4-8787F9A0EF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6" name="Oval 38">
              <a:extLst>
                <a:ext uri="{FF2B5EF4-FFF2-40B4-BE49-F238E27FC236}">
                  <a16:creationId xmlns:a16="http://schemas.microsoft.com/office/drawing/2014/main" id="{4DCFD98C-3529-B04D-86FB-2276E67A8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Line 39">
              <a:extLst>
                <a:ext uri="{FF2B5EF4-FFF2-40B4-BE49-F238E27FC236}">
                  <a16:creationId xmlns:a16="http://schemas.microsoft.com/office/drawing/2014/main" id="{5369C30D-9AB3-E248-BB79-D16F44756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46363BF-295A-964B-8E15-5849C54C92CF}"/>
              </a:ext>
            </a:extLst>
          </p:cNvPr>
          <p:cNvCxnSpPr>
            <a:endCxn id="66" idx="2"/>
          </p:cNvCxnSpPr>
          <p:nvPr/>
        </p:nvCxnSpPr>
        <p:spPr>
          <a:xfrm flipV="1">
            <a:off x="3352800" y="4985544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099891-08CB-0744-AA03-C4596B006211}"/>
              </a:ext>
            </a:extLst>
          </p:cNvPr>
          <p:cNvCxnSpPr/>
          <p:nvPr/>
        </p:nvCxnSpPr>
        <p:spPr>
          <a:xfrm>
            <a:off x="3931171" y="571500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CEC234-FE10-3141-ADDF-445A2893BA3F}"/>
              </a:ext>
            </a:extLst>
          </p:cNvPr>
          <p:cNvSpPr txBox="1"/>
          <p:nvPr/>
        </p:nvSpPr>
        <p:spPr>
          <a:xfrm>
            <a:off x="3556749" y="4311650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  1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D14393D-09A3-6E4F-BF81-D2F17AE98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4895850"/>
            <a:ext cx="177800" cy="177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A830DB4-F066-7749-851E-FADC18C85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847" y="4438650"/>
            <a:ext cx="177800" cy="177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217AC6E-6952-EE4B-BC55-3DB299519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549650"/>
            <a:ext cx="2933700" cy="3048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CEC16EA-4C87-C544-82BB-9258685E19A7}"/>
              </a:ext>
            </a:extLst>
          </p:cNvPr>
          <p:cNvSpPr txBox="1"/>
          <p:nvPr/>
        </p:nvSpPr>
        <p:spPr>
          <a:xfrm>
            <a:off x="609600" y="2514600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873840-34DF-B74A-A3D3-CD24F735C0F8}"/>
              </a:ext>
            </a:extLst>
          </p:cNvPr>
          <p:cNvSpPr txBox="1"/>
          <p:nvPr/>
        </p:nvSpPr>
        <p:spPr>
          <a:xfrm>
            <a:off x="626533" y="3043723"/>
            <a:ext cx="488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tweak, message spaces {0,1}</a:t>
            </a:r>
            <a:r>
              <a:rPr lang="en-US" sz="2400" baseline="300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24249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9" grpId="0"/>
      <p:bldP spid="63" grpId="0"/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8</a:t>
            </a:fld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F85DAD3-99B3-8C4D-AB05-EB777811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b="1" dirty="0"/>
              <a:t>Tweakable ciphers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09E17A-BA2C-0943-9CA3-5A2B2AE32573}"/>
              </a:ext>
            </a:extLst>
          </p:cNvPr>
          <p:cNvSpPr txBox="1"/>
          <p:nvPr/>
        </p:nvSpPr>
        <p:spPr>
          <a:xfrm>
            <a:off x="626533" y="1447800"/>
            <a:ext cx="6536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tweak </a:t>
            </a:r>
            <a:r>
              <a:rPr lang="en-US" sz="2400" dirty="0" err="1"/>
              <a:t>Luby-Rackoff</a:t>
            </a:r>
            <a:r>
              <a:rPr lang="en-US" sz="2400" dirty="0"/>
              <a:t> pretty easily, if F is PRF with variable input length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F48A24-54CE-6641-A2FA-0F5E8646F68E}"/>
              </a:ext>
            </a:extLst>
          </p:cNvPr>
          <p:cNvGrpSpPr/>
          <p:nvPr/>
        </p:nvGrpSpPr>
        <p:grpSpPr>
          <a:xfrm>
            <a:off x="1443082" y="5181600"/>
            <a:ext cx="762000" cy="533400"/>
            <a:chOff x="3810000" y="3007886"/>
            <a:chExt cx="762000" cy="5334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8A362A6-D51E-934E-8F72-5C057F9739CE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BE2968E-BBC5-824C-9DF2-A13D387D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C4CF3F1-0E37-ED47-8270-C3B754C03B9B}"/>
              </a:ext>
            </a:extLst>
          </p:cNvPr>
          <p:cNvSpPr txBox="1"/>
          <p:nvPr/>
        </p:nvSpPr>
        <p:spPr>
          <a:xfrm>
            <a:off x="838200" y="478149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52" name="Group 36">
            <a:extLst>
              <a:ext uri="{FF2B5EF4-FFF2-40B4-BE49-F238E27FC236}">
                <a16:creationId xmlns:a16="http://schemas.microsoft.com/office/drawing/2014/main" id="{BCB71BCC-5A6B-A544-8F2F-330BE3CD4640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702045" y="4692650"/>
            <a:ext cx="193675" cy="488950"/>
            <a:chOff x="3113" y="1639"/>
            <a:chExt cx="122" cy="308"/>
          </a:xfrm>
        </p:grpSpPr>
        <p:sp>
          <p:nvSpPr>
            <p:cNvPr id="53" name="Line 37">
              <a:extLst>
                <a:ext uri="{FF2B5EF4-FFF2-40B4-BE49-F238E27FC236}">
                  <a16:creationId xmlns:a16="http://schemas.microsoft.com/office/drawing/2014/main" id="{9F5E901E-6FB8-024C-8D4B-B915024E6A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4" name="Oval 38">
              <a:extLst>
                <a:ext uri="{FF2B5EF4-FFF2-40B4-BE49-F238E27FC236}">
                  <a16:creationId xmlns:a16="http://schemas.microsoft.com/office/drawing/2014/main" id="{C4C1480D-4A3F-074C-AC4E-950CFBFD2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39">
              <a:extLst>
                <a:ext uri="{FF2B5EF4-FFF2-40B4-BE49-F238E27FC236}">
                  <a16:creationId xmlns:a16="http://schemas.microsoft.com/office/drawing/2014/main" id="{133289D9-FD32-194C-B08F-5CC965BDD0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3FE03D8-D758-344A-B89C-58DC55156805}"/>
              </a:ext>
            </a:extLst>
          </p:cNvPr>
          <p:cNvCxnSpPr>
            <a:endCxn id="54" idx="2"/>
          </p:cNvCxnSpPr>
          <p:nvPr/>
        </p:nvCxnSpPr>
        <p:spPr>
          <a:xfrm flipV="1">
            <a:off x="1214482" y="4985544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5546AFB8-A5AB-5F47-B469-CFE904511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49650"/>
            <a:ext cx="2933700" cy="304800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B39BFA7-D066-1048-9D1B-F7EE0BC80C63}"/>
              </a:ext>
            </a:extLst>
          </p:cNvPr>
          <p:cNvCxnSpPr/>
          <p:nvPr/>
        </p:nvCxnSpPr>
        <p:spPr>
          <a:xfrm>
            <a:off x="1792853" y="571500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0980E2F-1451-9347-A4FF-6F345676D414}"/>
              </a:ext>
            </a:extLst>
          </p:cNvPr>
          <p:cNvSpPr txBox="1"/>
          <p:nvPr/>
        </p:nvSpPr>
        <p:spPr>
          <a:xfrm>
            <a:off x="1600200" y="4311650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545BE1-2101-E243-B13C-A2B44D29B4D9}"/>
              </a:ext>
            </a:extLst>
          </p:cNvPr>
          <p:cNvGrpSpPr/>
          <p:nvPr/>
        </p:nvGrpSpPr>
        <p:grpSpPr>
          <a:xfrm>
            <a:off x="3581400" y="5181600"/>
            <a:ext cx="762000" cy="533400"/>
            <a:chOff x="3810000" y="3007886"/>
            <a:chExt cx="762000" cy="5334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CCA3F4A-8E9C-6743-8033-8F907753F8E4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B65E197-D3CD-7047-95DF-FBB230D02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A63977A-D32D-CE4E-8A18-F8619B458640}"/>
              </a:ext>
            </a:extLst>
          </p:cNvPr>
          <p:cNvSpPr txBox="1"/>
          <p:nvPr/>
        </p:nvSpPr>
        <p:spPr>
          <a:xfrm>
            <a:off x="2667000" y="4781490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   1 </a:t>
            </a:r>
          </a:p>
        </p:txBody>
      </p:sp>
      <p:grpSp>
        <p:nvGrpSpPr>
          <p:cNvPr id="64" name="Group 36">
            <a:extLst>
              <a:ext uri="{FF2B5EF4-FFF2-40B4-BE49-F238E27FC236}">
                <a16:creationId xmlns:a16="http://schemas.microsoft.com/office/drawing/2014/main" id="{C7B20C82-F912-9A42-A717-BB207A56F59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840363" y="4692650"/>
            <a:ext cx="193675" cy="488950"/>
            <a:chOff x="3113" y="1639"/>
            <a:chExt cx="122" cy="308"/>
          </a:xfrm>
        </p:grpSpPr>
        <p:sp>
          <p:nvSpPr>
            <p:cNvPr id="65" name="Line 37">
              <a:extLst>
                <a:ext uri="{FF2B5EF4-FFF2-40B4-BE49-F238E27FC236}">
                  <a16:creationId xmlns:a16="http://schemas.microsoft.com/office/drawing/2014/main" id="{292780B2-2D6D-FB49-A6D4-8787F9A0EF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6" name="Oval 38">
              <a:extLst>
                <a:ext uri="{FF2B5EF4-FFF2-40B4-BE49-F238E27FC236}">
                  <a16:creationId xmlns:a16="http://schemas.microsoft.com/office/drawing/2014/main" id="{4DCFD98C-3529-B04D-86FB-2276E67A8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Line 39">
              <a:extLst>
                <a:ext uri="{FF2B5EF4-FFF2-40B4-BE49-F238E27FC236}">
                  <a16:creationId xmlns:a16="http://schemas.microsoft.com/office/drawing/2014/main" id="{5369C30D-9AB3-E248-BB79-D16F44756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46363BF-295A-964B-8E15-5849C54C92CF}"/>
              </a:ext>
            </a:extLst>
          </p:cNvPr>
          <p:cNvCxnSpPr>
            <a:endCxn id="66" idx="2"/>
          </p:cNvCxnSpPr>
          <p:nvPr/>
        </p:nvCxnSpPr>
        <p:spPr>
          <a:xfrm flipV="1">
            <a:off x="3352800" y="4985544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099891-08CB-0744-AA03-C4596B006211}"/>
              </a:ext>
            </a:extLst>
          </p:cNvPr>
          <p:cNvCxnSpPr/>
          <p:nvPr/>
        </p:nvCxnSpPr>
        <p:spPr>
          <a:xfrm>
            <a:off x="3931171" y="571500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CEC234-FE10-3141-ADDF-445A2893BA3F}"/>
              </a:ext>
            </a:extLst>
          </p:cNvPr>
          <p:cNvSpPr txBox="1"/>
          <p:nvPr/>
        </p:nvSpPr>
        <p:spPr>
          <a:xfrm>
            <a:off x="3556749" y="4311650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  1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D14393D-09A3-6E4F-BF81-D2F17AE98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895850"/>
            <a:ext cx="177800" cy="177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A830DB4-F066-7749-851E-FADC18C85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847" y="4438650"/>
            <a:ext cx="177800" cy="1778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4627E0D-ABE9-3443-96E4-7F31DE7415FE}"/>
              </a:ext>
            </a:extLst>
          </p:cNvPr>
          <p:cNvSpPr txBox="1"/>
          <p:nvPr/>
        </p:nvSpPr>
        <p:spPr>
          <a:xfrm>
            <a:off x="609600" y="2514600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F8801B-A41D-644F-9B8D-53257A40720D}"/>
              </a:ext>
            </a:extLst>
          </p:cNvPr>
          <p:cNvSpPr txBox="1"/>
          <p:nvPr/>
        </p:nvSpPr>
        <p:spPr>
          <a:xfrm>
            <a:off x="626533" y="3043723"/>
            <a:ext cx="488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tweak, message spaces {0,1}</a:t>
            </a:r>
            <a:r>
              <a:rPr lang="en-US" sz="2400" baseline="30000" dirty="0"/>
              <a:t>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F5B76CD-A6E0-8246-B37F-D25729327EFB}"/>
              </a:ext>
            </a:extLst>
          </p:cNvPr>
          <p:cNvGrpSpPr/>
          <p:nvPr/>
        </p:nvGrpSpPr>
        <p:grpSpPr>
          <a:xfrm>
            <a:off x="8200045" y="5229618"/>
            <a:ext cx="762000" cy="533400"/>
            <a:chOff x="3810000" y="3007886"/>
            <a:chExt cx="762000" cy="5334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399EAD-9D65-854F-A3AA-0F9B7BF960A8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6359A05-1CA5-5D49-B535-4E2A39023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083A796-528C-EE46-9FAE-7A7A156EC1AE}"/>
              </a:ext>
            </a:extLst>
          </p:cNvPr>
          <p:cNvSpPr txBox="1"/>
          <p:nvPr/>
        </p:nvSpPr>
        <p:spPr>
          <a:xfrm>
            <a:off x="7595163" y="482950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80" name="Group 36">
            <a:extLst>
              <a:ext uri="{FF2B5EF4-FFF2-40B4-BE49-F238E27FC236}">
                <a16:creationId xmlns:a16="http://schemas.microsoft.com/office/drawing/2014/main" id="{E3D8ADE6-532F-D340-A22E-5B3CCCF1184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459008" y="4740668"/>
            <a:ext cx="193675" cy="488950"/>
            <a:chOff x="3113" y="1639"/>
            <a:chExt cx="122" cy="308"/>
          </a:xfrm>
        </p:grpSpPr>
        <p:sp>
          <p:nvSpPr>
            <p:cNvPr id="81" name="Line 37">
              <a:extLst>
                <a:ext uri="{FF2B5EF4-FFF2-40B4-BE49-F238E27FC236}">
                  <a16:creationId xmlns:a16="http://schemas.microsoft.com/office/drawing/2014/main" id="{9216DF38-1673-DB49-9918-CAB1D8603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2" name="Oval 38">
              <a:extLst>
                <a:ext uri="{FF2B5EF4-FFF2-40B4-BE49-F238E27FC236}">
                  <a16:creationId xmlns:a16="http://schemas.microsoft.com/office/drawing/2014/main" id="{8F693CE0-4CF7-E945-91A9-3F2F58799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Line 39">
              <a:extLst>
                <a:ext uri="{FF2B5EF4-FFF2-40B4-BE49-F238E27FC236}">
                  <a16:creationId xmlns:a16="http://schemas.microsoft.com/office/drawing/2014/main" id="{36EC9E80-E823-F849-9AA9-3F35A0FC9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EC60636-1DB3-CF42-9F23-5EF2AAB60691}"/>
              </a:ext>
            </a:extLst>
          </p:cNvPr>
          <p:cNvCxnSpPr>
            <a:endCxn id="82" idx="2"/>
          </p:cNvCxnSpPr>
          <p:nvPr/>
        </p:nvCxnSpPr>
        <p:spPr>
          <a:xfrm flipV="1">
            <a:off x="7971445" y="5033562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CEB5B18-E11A-DA4D-964B-A96CF7BBF0E0}"/>
              </a:ext>
            </a:extLst>
          </p:cNvPr>
          <p:cNvCxnSpPr/>
          <p:nvPr/>
        </p:nvCxnSpPr>
        <p:spPr>
          <a:xfrm>
            <a:off x="8549816" y="576301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74F1D0F-B678-1246-8187-2C9B04CD7BC3}"/>
              </a:ext>
            </a:extLst>
          </p:cNvPr>
          <p:cNvSpPr txBox="1"/>
          <p:nvPr/>
        </p:nvSpPr>
        <p:spPr>
          <a:xfrm>
            <a:off x="8357163" y="3457908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7FB6399-80B1-BE43-89E6-ABFA63ADB8E4}"/>
              </a:ext>
            </a:extLst>
          </p:cNvPr>
          <p:cNvGrpSpPr/>
          <p:nvPr/>
        </p:nvGrpSpPr>
        <p:grpSpPr>
          <a:xfrm>
            <a:off x="8200045" y="4207268"/>
            <a:ext cx="762000" cy="533400"/>
            <a:chOff x="3810000" y="3007886"/>
            <a:chExt cx="762000" cy="5334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59F596C-A528-9346-9FBA-7786501891E6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83FC584-5DEA-EC44-878D-DF51398D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A76D90-A10A-A942-BE4D-DE72C1708D25}"/>
              </a:ext>
            </a:extLst>
          </p:cNvPr>
          <p:cNvCxnSpPr/>
          <p:nvPr/>
        </p:nvCxnSpPr>
        <p:spPr>
          <a:xfrm>
            <a:off x="8549816" y="381356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7526E427-841C-6441-BF7C-C8281E279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724" y="2863438"/>
            <a:ext cx="3517900" cy="304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47D272C-4368-B941-A856-8B9EA540477E}"/>
                  </a:ext>
                </a:extLst>
              </p14:cNvPr>
              <p14:cNvContentPartPr/>
              <p14:nvPr/>
            </p14:nvContentPartPr>
            <p14:xfrm>
              <a:off x="8254080" y="4774320"/>
              <a:ext cx="483480" cy="178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47D272C-4368-B941-A856-8B9EA54047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38240" y="4710960"/>
                <a:ext cx="51480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CDB083-FF9D-8C44-B181-4E2286966085}"/>
                  </a:ext>
                </a:extLst>
              </p14:cNvPr>
              <p14:cNvContentPartPr/>
              <p14:nvPr/>
            </p14:nvContentPartPr>
            <p14:xfrm>
              <a:off x="8442720" y="5204880"/>
              <a:ext cx="245520" cy="53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CDB083-FF9D-8C44-B181-4E22869660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26880" y="5141520"/>
                <a:ext cx="276840" cy="1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7832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9</a:t>
            </a:fld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F85DAD3-99B3-8C4D-AB05-EB777811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b="1" dirty="0"/>
              <a:t>Tweakable ciphers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09E17A-BA2C-0943-9CA3-5A2B2AE32573}"/>
              </a:ext>
            </a:extLst>
          </p:cNvPr>
          <p:cNvSpPr txBox="1"/>
          <p:nvPr/>
        </p:nvSpPr>
        <p:spPr>
          <a:xfrm>
            <a:off x="626533" y="1447800"/>
            <a:ext cx="6536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tweak </a:t>
            </a:r>
            <a:r>
              <a:rPr lang="en-US" sz="2400" dirty="0" err="1"/>
              <a:t>Luby-Rackoff</a:t>
            </a:r>
            <a:r>
              <a:rPr lang="en-US" sz="2400" dirty="0"/>
              <a:t> pretty easily, if F is PRF with variable input length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4627E0D-ABE9-3443-96E4-7F31DE7415FE}"/>
              </a:ext>
            </a:extLst>
          </p:cNvPr>
          <p:cNvSpPr txBox="1"/>
          <p:nvPr/>
        </p:nvSpPr>
        <p:spPr>
          <a:xfrm>
            <a:off x="609600" y="2514600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F8801B-A41D-644F-9B8D-53257A40720D}"/>
              </a:ext>
            </a:extLst>
          </p:cNvPr>
          <p:cNvSpPr txBox="1"/>
          <p:nvPr/>
        </p:nvSpPr>
        <p:spPr>
          <a:xfrm>
            <a:off x="626533" y="3043723"/>
            <a:ext cx="488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tweak, message spaces {0,1}</a:t>
            </a:r>
            <a:r>
              <a:rPr lang="en-US" sz="2400" baseline="30000" dirty="0"/>
              <a:t>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F5B76CD-A6E0-8246-B37F-D25729327EFB}"/>
              </a:ext>
            </a:extLst>
          </p:cNvPr>
          <p:cNvGrpSpPr/>
          <p:nvPr/>
        </p:nvGrpSpPr>
        <p:grpSpPr>
          <a:xfrm>
            <a:off x="8200045" y="5229618"/>
            <a:ext cx="762000" cy="533400"/>
            <a:chOff x="3810000" y="3007886"/>
            <a:chExt cx="762000" cy="5334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399EAD-9D65-854F-A3AA-0F9B7BF960A8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6359A05-1CA5-5D49-B535-4E2A39023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083A796-528C-EE46-9FAE-7A7A156EC1AE}"/>
              </a:ext>
            </a:extLst>
          </p:cNvPr>
          <p:cNvSpPr txBox="1"/>
          <p:nvPr/>
        </p:nvSpPr>
        <p:spPr>
          <a:xfrm>
            <a:off x="7595163" y="482950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80" name="Group 36">
            <a:extLst>
              <a:ext uri="{FF2B5EF4-FFF2-40B4-BE49-F238E27FC236}">
                <a16:creationId xmlns:a16="http://schemas.microsoft.com/office/drawing/2014/main" id="{E3D8ADE6-532F-D340-A22E-5B3CCCF1184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459008" y="4740668"/>
            <a:ext cx="193675" cy="488950"/>
            <a:chOff x="3113" y="1639"/>
            <a:chExt cx="122" cy="308"/>
          </a:xfrm>
        </p:grpSpPr>
        <p:sp>
          <p:nvSpPr>
            <p:cNvPr id="81" name="Line 37">
              <a:extLst>
                <a:ext uri="{FF2B5EF4-FFF2-40B4-BE49-F238E27FC236}">
                  <a16:creationId xmlns:a16="http://schemas.microsoft.com/office/drawing/2014/main" id="{9216DF38-1673-DB49-9918-CAB1D8603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2" name="Oval 38">
              <a:extLst>
                <a:ext uri="{FF2B5EF4-FFF2-40B4-BE49-F238E27FC236}">
                  <a16:creationId xmlns:a16="http://schemas.microsoft.com/office/drawing/2014/main" id="{8F693CE0-4CF7-E945-91A9-3F2F58799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Line 39">
              <a:extLst>
                <a:ext uri="{FF2B5EF4-FFF2-40B4-BE49-F238E27FC236}">
                  <a16:creationId xmlns:a16="http://schemas.microsoft.com/office/drawing/2014/main" id="{36EC9E80-E823-F849-9AA9-3F35A0FC9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EC60636-1DB3-CF42-9F23-5EF2AAB60691}"/>
              </a:ext>
            </a:extLst>
          </p:cNvPr>
          <p:cNvCxnSpPr>
            <a:endCxn id="82" idx="2"/>
          </p:cNvCxnSpPr>
          <p:nvPr/>
        </p:nvCxnSpPr>
        <p:spPr>
          <a:xfrm flipV="1">
            <a:off x="7971445" y="5033562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CEB5B18-E11A-DA4D-964B-A96CF7BBF0E0}"/>
              </a:ext>
            </a:extLst>
          </p:cNvPr>
          <p:cNvCxnSpPr/>
          <p:nvPr/>
        </p:nvCxnSpPr>
        <p:spPr>
          <a:xfrm>
            <a:off x="8549816" y="576301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74F1D0F-B678-1246-8187-2C9B04CD7BC3}"/>
              </a:ext>
            </a:extLst>
          </p:cNvPr>
          <p:cNvSpPr txBox="1"/>
          <p:nvPr/>
        </p:nvSpPr>
        <p:spPr>
          <a:xfrm>
            <a:off x="8357163" y="3457908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7FB6399-80B1-BE43-89E6-ABFA63ADB8E4}"/>
              </a:ext>
            </a:extLst>
          </p:cNvPr>
          <p:cNvGrpSpPr/>
          <p:nvPr/>
        </p:nvGrpSpPr>
        <p:grpSpPr>
          <a:xfrm>
            <a:off x="8200045" y="4207268"/>
            <a:ext cx="762000" cy="533400"/>
            <a:chOff x="3810000" y="3007886"/>
            <a:chExt cx="762000" cy="5334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59F596C-A528-9346-9FBA-7786501891E6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83FC584-5DEA-EC44-878D-DF51398D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A76D90-A10A-A942-BE4D-DE72C1708D25}"/>
              </a:ext>
            </a:extLst>
          </p:cNvPr>
          <p:cNvCxnSpPr/>
          <p:nvPr/>
        </p:nvCxnSpPr>
        <p:spPr>
          <a:xfrm>
            <a:off x="8549816" y="381356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7526E427-841C-6441-BF7C-C8281E279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724" y="2863438"/>
            <a:ext cx="3517900" cy="3048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BFC0575-19FB-A44D-9E75-436C62BD6A4A}"/>
              </a:ext>
            </a:extLst>
          </p:cNvPr>
          <p:cNvSpPr txBox="1"/>
          <p:nvPr/>
        </p:nvSpPr>
        <p:spPr>
          <a:xfrm>
            <a:off x="2038685" y="3984283"/>
            <a:ext cx="3977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Why does this work? </a:t>
            </a:r>
          </a:p>
          <a:p>
            <a:r>
              <a:rPr lang="en-US" sz="2400" dirty="0"/>
              <a:t>Intuition: For all M,T and M’,T’ 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F6B0714-A3A7-8142-97A2-AD8AE9E43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485" y="4928745"/>
            <a:ext cx="3670300" cy="2794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1D00ECC-B658-824E-A5CA-EE0C5FFF119D}"/>
              </a:ext>
            </a:extLst>
          </p:cNvPr>
          <p:cNvSpPr txBox="1"/>
          <p:nvPr/>
        </p:nvSpPr>
        <p:spPr>
          <a:xfrm>
            <a:off x="2038685" y="5291548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small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E3ABA6-EF04-FE4E-A37D-436A4FCA056B}"/>
                  </a:ext>
                </a:extLst>
              </p14:cNvPr>
              <p14:cNvContentPartPr/>
              <p14:nvPr/>
            </p14:nvContentPartPr>
            <p14:xfrm>
              <a:off x="3239280" y="5163120"/>
              <a:ext cx="2918520" cy="286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E3ABA6-EF04-FE4E-A37D-436A4FCA05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29920" y="5153760"/>
                <a:ext cx="2937240" cy="30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02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93" grpId="0"/>
    </p:bldLst>
  </p:timing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47262</TotalTime>
  <Words>1071</Words>
  <Application>Microsoft Office PowerPoint</Application>
  <PresentationFormat>Widescreen</PresentationFormat>
  <Paragraphs>275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MyTheme</vt:lpstr>
      <vt:lpstr>CS 6831 Designing Secure Cryptography</vt:lpstr>
      <vt:lpstr>Block ciphers</vt:lpstr>
      <vt:lpstr>PowerPoint Presentation</vt:lpstr>
      <vt:lpstr>Tweakable ciphers</vt:lpstr>
      <vt:lpstr>Tweakable ciphers</vt:lpstr>
      <vt:lpstr>Tweakable ciphers</vt:lpstr>
      <vt:lpstr>Tweakable ciphers</vt:lpstr>
      <vt:lpstr>Tweakable ciphers</vt:lpstr>
      <vt:lpstr>Tweakable ciphers</vt:lpstr>
      <vt:lpstr>Analysis</vt:lpstr>
      <vt:lpstr>Analysis</vt:lpstr>
      <vt:lpstr>Even faster tweakable blockciphers?</vt:lpstr>
      <vt:lpstr>Even faster tweakable blockciphers?</vt:lpstr>
      <vt:lpstr>Essentials on GF(2n) </vt:lpstr>
      <vt:lpstr>PowerPoint Presentation</vt:lpstr>
      <vt:lpstr>PowerPoint Presentation</vt:lpstr>
      <vt:lpstr>Fast TPRPs: XE construction</vt:lpstr>
      <vt:lpstr>Towards randomized symmetric encryption</vt:lpstr>
      <vt:lpstr>CPA-core of OCB mode</vt:lpstr>
      <vt:lpstr>CPA-core of OCB mode</vt:lpstr>
      <vt:lpstr>Randomized encryption</vt:lpstr>
      <vt:lpstr>Real-or-random indistinguishability</vt:lpstr>
      <vt:lpstr>PowerPoint Presentation</vt:lpstr>
      <vt:lpstr>Counter-mode for block cipher</vt:lpstr>
      <vt:lpstr>CBC mode for block cipher</vt:lpstr>
      <vt:lpstr>Randomized modes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779</cp:revision>
  <cp:lastPrinted>2019-01-23T18:40:35Z</cp:lastPrinted>
  <dcterms:created xsi:type="dcterms:W3CDTF">2017-09-22T05:03:35Z</dcterms:created>
  <dcterms:modified xsi:type="dcterms:W3CDTF">2019-02-11T20:32:36Z</dcterms:modified>
</cp:coreProperties>
</file>